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sldIdLst>
    <p:sldId id="256" r:id="rId5"/>
    <p:sldId id="286" r:id="rId6"/>
    <p:sldId id="257" r:id="rId7"/>
    <p:sldId id="259" r:id="rId8"/>
    <p:sldId id="283" r:id="rId9"/>
    <p:sldId id="261" r:id="rId10"/>
    <p:sldId id="264" r:id="rId11"/>
    <p:sldId id="260" r:id="rId12"/>
    <p:sldId id="277" r:id="rId13"/>
    <p:sldId id="262" r:id="rId14"/>
    <p:sldId id="263" r:id="rId15"/>
    <p:sldId id="278" r:id="rId16"/>
    <p:sldId id="281" r:id="rId17"/>
    <p:sldId id="265" r:id="rId18"/>
    <p:sldId id="266" r:id="rId19"/>
    <p:sldId id="267" r:id="rId20"/>
    <p:sldId id="268" r:id="rId21"/>
    <p:sldId id="279" r:id="rId22"/>
    <p:sldId id="276" r:id="rId23"/>
    <p:sldId id="272" r:id="rId24"/>
    <p:sldId id="275" r:id="rId25"/>
    <p:sldId id="270" r:id="rId26"/>
    <p:sldId id="271" r:id="rId27"/>
    <p:sldId id="284" r:id="rId28"/>
    <p:sldId id="285" r:id="rId29"/>
    <p:sldId id="273" r:id="rId30"/>
    <p:sldId id="274"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AACD8E-CF85-2D3E-8487-CF44929807EB}" v="11" dt="2021-09-21T18:37:31.667"/>
    <p1510:client id="{A8A4488B-67E5-1C32-8AA0-4526C9BD153D}" v="64" dt="2021-09-21T20:12:44.710"/>
    <p1510:client id="{E26F9168-9AFF-4179-A3E8-B454133FC05F}" v="1041" dt="2021-09-21T20:49:19.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183054-16AB-4A71-A54B-67AE0D08ABDD}"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n-CA"/>
        </a:p>
      </dgm:t>
    </dgm:pt>
    <dgm:pt modelId="{316C65F1-F88F-4DAB-80AA-4A85A31C88B8}">
      <dgm:prSet phldrT="[Text]"/>
      <dgm:spPr/>
      <dgm:t>
        <a:bodyPr/>
        <a:lstStyle/>
        <a:p>
          <a:r>
            <a:rPr lang="en-US"/>
            <a:t>Website Scraping  using python</a:t>
          </a:r>
          <a:endParaRPr lang="en-CA"/>
        </a:p>
      </dgm:t>
    </dgm:pt>
    <dgm:pt modelId="{D42962B7-6ADA-4A51-BD2F-EA08F41F840E}" type="parTrans" cxnId="{D4D9B424-9D6A-469C-BD9F-00DB6211FA46}">
      <dgm:prSet/>
      <dgm:spPr/>
      <dgm:t>
        <a:bodyPr/>
        <a:lstStyle/>
        <a:p>
          <a:endParaRPr lang="en-CA"/>
        </a:p>
      </dgm:t>
    </dgm:pt>
    <dgm:pt modelId="{8EEA77B1-BB2F-4787-AB48-EFEB26657157}" type="sibTrans" cxnId="{D4D9B424-9D6A-469C-BD9F-00DB6211FA46}">
      <dgm:prSet/>
      <dgm:spPr/>
      <dgm:t>
        <a:bodyPr/>
        <a:lstStyle/>
        <a:p>
          <a:endParaRPr lang="en-CA"/>
        </a:p>
      </dgm:t>
    </dgm:pt>
    <dgm:pt modelId="{E062F159-4768-41FE-8006-81F0E07AE63F}">
      <dgm:prSet phldrT="[Text]"/>
      <dgm:spPr/>
      <dgm:t>
        <a:bodyPr/>
        <a:lstStyle/>
        <a:p>
          <a:r>
            <a:rPr lang="en-US"/>
            <a:t>Flask is used for web application </a:t>
          </a:r>
          <a:endParaRPr lang="en-CA"/>
        </a:p>
      </dgm:t>
    </dgm:pt>
    <dgm:pt modelId="{DCD5E090-7046-4DE2-A2A4-E272084DC6BA}" type="parTrans" cxnId="{0BAA6949-A915-457F-AF58-F33170DCFF9C}">
      <dgm:prSet/>
      <dgm:spPr/>
      <dgm:t>
        <a:bodyPr/>
        <a:lstStyle/>
        <a:p>
          <a:endParaRPr lang="en-CA"/>
        </a:p>
      </dgm:t>
    </dgm:pt>
    <dgm:pt modelId="{FE20480E-7C33-4F23-9512-99EDC7339C72}" type="sibTrans" cxnId="{0BAA6949-A915-457F-AF58-F33170DCFF9C}">
      <dgm:prSet/>
      <dgm:spPr/>
      <dgm:t>
        <a:bodyPr/>
        <a:lstStyle/>
        <a:p>
          <a:endParaRPr lang="en-CA"/>
        </a:p>
      </dgm:t>
    </dgm:pt>
    <dgm:pt modelId="{7F73F331-32BF-416A-8774-7114B11EFDB0}">
      <dgm:prSet phldrT="[Text]"/>
      <dgm:spPr/>
      <dgm:t>
        <a:bodyPr/>
        <a:lstStyle/>
        <a:p>
          <a:r>
            <a:rPr lang="en-US"/>
            <a:t>Database created  in Mongo </a:t>
          </a:r>
          <a:r>
            <a:rPr lang="en-US" err="1"/>
            <a:t>db</a:t>
          </a:r>
          <a:endParaRPr lang="en-CA"/>
        </a:p>
      </dgm:t>
    </dgm:pt>
    <dgm:pt modelId="{D47FE1C6-EEBD-411C-AE0D-E65EDE97F879}" type="sibTrans" cxnId="{EA9C9369-948D-4904-B3F1-F817B7C1A15D}">
      <dgm:prSet/>
      <dgm:spPr/>
      <dgm:t>
        <a:bodyPr/>
        <a:lstStyle/>
        <a:p>
          <a:endParaRPr lang="en-CA"/>
        </a:p>
      </dgm:t>
    </dgm:pt>
    <dgm:pt modelId="{D5A1024F-CFDD-4FBD-BE5E-FCECDF9B55B8}" type="parTrans" cxnId="{EA9C9369-948D-4904-B3F1-F817B7C1A15D}">
      <dgm:prSet/>
      <dgm:spPr/>
      <dgm:t>
        <a:bodyPr/>
        <a:lstStyle/>
        <a:p>
          <a:endParaRPr lang="en-CA"/>
        </a:p>
      </dgm:t>
    </dgm:pt>
    <dgm:pt modelId="{33978925-F768-4D1A-A6FF-A23CC6BB5F3B}" type="pres">
      <dgm:prSet presAssocID="{31183054-16AB-4A71-A54B-67AE0D08ABDD}" presName="Name0" presStyleCnt="0">
        <dgm:presLayoutVars>
          <dgm:dir/>
          <dgm:animLvl val="lvl"/>
          <dgm:resizeHandles val="exact"/>
        </dgm:presLayoutVars>
      </dgm:prSet>
      <dgm:spPr/>
    </dgm:pt>
    <dgm:pt modelId="{A95A7C48-B49B-4E58-960C-AFEA479D099D}" type="pres">
      <dgm:prSet presAssocID="{31183054-16AB-4A71-A54B-67AE0D08ABDD}" presName="tSp" presStyleCnt="0"/>
      <dgm:spPr/>
    </dgm:pt>
    <dgm:pt modelId="{3A5ED071-356E-4D93-860F-69ED3547DF52}" type="pres">
      <dgm:prSet presAssocID="{31183054-16AB-4A71-A54B-67AE0D08ABDD}" presName="bSp" presStyleCnt="0"/>
      <dgm:spPr/>
    </dgm:pt>
    <dgm:pt modelId="{B0623D1A-40FA-48D3-B5CA-44B2883FDEA0}" type="pres">
      <dgm:prSet presAssocID="{31183054-16AB-4A71-A54B-67AE0D08ABDD}" presName="process" presStyleCnt="0"/>
      <dgm:spPr/>
    </dgm:pt>
    <dgm:pt modelId="{81FCD7D9-787C-4C58-A082-2F8D1CED9A72}" type="pres">
      <dgm:prSet presAssocID="{316C65F1-F88F-4DAB-80AA-4A85A31C88B8}" presName="composite1" presStyleCnt="0"/>
      <dgm:spPr/>
    </dgm:pt>
    <dgm:pt modelId="{1AE6950E-6AC7-44AE-A8B8-43E911FED833}" type="pres">
      <dgm:prSet presAssocID="{316C65F1-F88F-4DAB-80AA-4A85A31C88B8}" presName="dummyNode1" presStyleLbl="node1" presStyleIdx="0" presStyleCnt="3"/>
      <dgm:spPr/>
    </dgm:pt>
    <dgm:pt modelId="{839D2244-4066-443B-B5E6-CF28EA32504F}" type="pres">
      <dgm:prSet presAssocID="{316C65F1-F88F-4DAB-80AA-4A85A31C88B8}" presName="childNode1" presStyleLbl="bgAcc1" presStyleIdx="0" presStyleCnt="3">
        <dgm:presLayoutVars>
          <dgm:bulletEnabled val="1"/>
        </dgm:presLayoutVars>
      </dgm:prSet>
      <dgm:spPr/>
    </dgm:pt>
    <dgm:pt modelId="{F59E12E0-9246-4E75-9E8A-7EB6A7EB18C8}" type="pres">
      <dgm:prSet presAssocID="{316C65F1-F88F-4DAB-80AA-4A85A31C88B8}" presName="childNode1tx" presStyleLbl="bgAcc1" presStyleIdx="0" presStyleCnt="3">
        <dgm:presLayoutVars>
          <dgm:bulletEnabled val="1"/>
        </dgm:presLayoutVars>
      </dgm:prSet>
      <dgm:spPr/>
    </dgm:pt>
    <dgm:pt modelId="{BED60000-237E-44C4-954D-934843AF5CEC}" type="pres">
      <dgm:prSet presAssocID="{316C65F1-F88F-4DAB-80AA-4A85A31C88B8}" presName="parentNode1" presStyleLbl="node1" presStyleIdx="0" presStyleCnt="3">
        <dgm:presLayoutVars>
          <dgm:chMax val="1"/>
          <dgm:bulletEnabled val="1"/>
        </dgm:presLayoutVars>
      </dgm:prSet>
      <dgm:spPr/>
    </dgm:pt>
    <dgm:pt modelId="{7D817EBD-F5F7-4C88-A212-E26113D67914}" type="pres">
      <dgm:prSet presAssocID="{316C65F1-F88F-4DAB-80AA-4A85A31C88B8}" presName="connSite1" presStyleCnt="0"/>
      <dgm:spPr/>
    </dgm:pt>
    <dgm:pt modelId="{5C774D28-2852-4C2D-B761-9337693BD65F}" type="pres">
      <dgm:prSet presAssocID="{8EEA77B1-BB2F-4787-AB48-EFEB26657157}" presName="Name9" presStyleLbl="sibTrans2D1" presStyleIdx="0" presStyleCnt="2"/>
      <dgm:spPr/>
    </dgm:pt>
    <dgm:pt modelId="{2EE0D2DF-5638-4B77-B545-44BEB72FDE06}" type="pres">
      <dgm:prSet presAssocID="{7F73F331-32BF-416A-8774-7114B11EFDB0}" presName="composite2" presStyleCnt="0"/>
      <dgm:spPr/>
    </dgm:pt>
    <dgm:pt modelId="{0AF08CE4-7DA7-4E28-A27F-79EDF2052E55}" type="pres">
      <dgm:prSet presAssocID="{7F73F331-32BF-416A-8774-7114B11EFDB0}" presName="dummyNode2" presStyleLbl="node1" presStyleIdx="0" presStyleCnt="3"/>
      <dgm:spPr/>
    </dgm:pt>
    <dgm:pt modelId="{AFB6C942-4200-493B-A6F1-F63A13504DF0}" type="pres">
      <dgm:prSet presAssocID="{7F73F331-32BF-416A-8774-7114B11EFDB0}" presName="childNode2" presStyleLbl="bgAcc1" presStyleIdx="1" presStyleCnt="3">
        <dgm:presLayoutVars>
          <dgm:bulletEnabled val="1"/>
        </dgm:presLayoutVars>
      </dgm:prSet>
      <dgm:spPr/>
    </dgm:pt>
    <dgm:pt modelId="{186BAA81-0656-4536-BDE6-9D249449C7F4}" type="pres">
      <dgm:prSet presAssocID="{7F73F331-32BF-416A-8774-7114B11EFDB0}" presName="childNode2tx" presStyleLbl="bgAcc1" presStyleIdx="1" presStyleCnt="3">
        <dgm:presLayoutVars>
          <dgm:bulletEnabled val="1"/>
        </dgm:presLayoutVars>
      </dgm:prSet>
      <dgm:spPr/>
    </dgm:pt>
    <dgm:pt modelId="{62E08F95-3622-443E-9F26-D055B626952F}" type="pres">
      <dgm:prSet presAssocID="{7F73F331-32BF-416A-8774-7114B11EFDB0}" presName="parentNode2" presStyleLbl="node1" presStyleIdx="1" presStyleCnt="3">
        <dgm:presLayoutVars>
          <dgm:chMax val="0"/>
          <dgm:bulletEnabled val="1"/>
        </dgm:presLayoutVars>
      </dgm:prSet>
      <dgm:spPr/>
    </dgm:pt>
    <dgm:pt modelId="{4617CAA7-9B7F-400C-9C5A-5E7329A9FF4E}" type="pres">
      <dgm:prSet presAssocID="{7F73F331-32BF-416A-8774-7114B11EFDB0}" presName="connSite2" presStyleCnt="0"/>
      <dgm:spPr/>
    </dgm:pt>
    <dgm:pt modelId="{13ADDE71-1727-48A5-8B0E-1680192242E7}" type="pres">
      <dgm:prSet presAssocID="{D47FE1C6-EEBD-411C-AE0D-E65EDE97F879}" presName="Name18" presStyleLbl="sibTrans2D1" presStyleIdx="1" presStyleCnt="2"/>
      <dgm:spPr/>
    </dgm:pt>
    <dgm:pt modelId="{21AEB799-044D-4AAE-97DA-4C6A19188811}" type="pres">
      <dgm:prSet presAssocID="{E062F159-4768-41FE-8006-81F0E07AE63F}" presName="composite1" presStyleCnt="0"/>
      <dgm:spPr/>
    </dgm:pt>
    <dgm:pt modelId="{6DB1F497-C8AF-4D67-8CC0-32192CC77A34}" type="pres">
      <dgm:prSet presAssocID="{E062F159-4768-41FE-8006-81F0E07AE63F}" presName="dummyNode1" presStyleLbl="node1" presStyleIdx="1" presStyleCnt="3"/>
      <dgm:spPr/>
    </dgm:pt>
    <dgm:pt modelId="{F1712903-C9E2-4AA2-8425-8D0168B35525}" type="pres">
      <dgm:prSet presAssocID="{E062F159-4768-41FE-8006-81F0E07AE63F}" presName="childNode1" presStyleLbl="bgAcc1" presStyleIdx="2" presStyleCnt="3">
        <dgm:presLayoutVars>
          <dgm:bulletEnabled val="1"/>
        </dgm:presLayoutVars>
      </dgm:prSet>
      <dgm:spPr/>
    </dgm:pt>
    <dgm:pt modelId="{236AB923-212E-4858-9C55-E8A0FEDD09E9}" type="pres">
      <dgm:prSet presAssocID="{E062F159-4768-41FE-8006-81F0E07AE63F}" presName="childNode1tx" presStyleLbl="bgAcc1" presStyleIdx="2" presStyleCnt="3">
        <dgm:presLayoutVars>
          <dgm:bulletEnabled val="1"/>
        </dgm:presLayoutVars>
      </dgm:prSet>
      <dgm:spPr/>
    </dgm:pt>
    <dgm:pt modelId="{ABC4E269-5417-44C8-BCBA-0CDC36DD8549}" type="pres">
      <dgm:prSet presAssocID="{E062F159-4768-41FE-8006-81F0E07AE63F}" presName="parentNode1" presStyleLbl="node1" presStyleIdx="2" presStyleCnt="3">
        <dgm:presLayoutVars>
          <dgm:chMax val="1"/>
          <dgm:bulletEnabled val="1"/>
        </dgm:presLayoutVars>
      </dgm:prSet>
      <dgm:spPr/>
    </dgm:pt>
    <dgm:pt modelId="{82EF2A9E-04B9-46E3-BD45-C4803C293778}" type="pres">
      <dgm:prSet presAssocID="{E062F159-4768-41FE-8006-81F0E07AE63F}" presName="connSite1" presStyleCnt="0"/>
      <dgm:spPr/>
    </dgm:pt>
  </dgm:ptLst>
  <dgm:cxnLst>
    <dgm:cxn modelId="{D4D9B424-9D6A-469C-BD9F-00DB6211FA46}" srcId="{31183054-16AB-4A71-A54B-67AE0D08ABDD}" destId="{316C65F1-F88F-4DAB-80AA-4A85A31C88B8}" srcOrd="0" destOrd="0" parTransId="{D42962B7-6ADA-4A51-BD2F-EA08F41F840E}" sibTransId="{8EEA77B1-BB2F-4787-AB48-EFEB26657157}"/>
    <dgm:cxn modelId="{EE51022F-33C1-40F6-8F09-E52CE21D3343}" type="presOf" srcId="{316C65F1-F88F-4DAB-80AA-4A85A31C88B8}" destId="{BED60000-237E-44C4-954D-934843AF5CEC}" srcOrd="0" destOrd="0" presId="urn:microsoft.com/office/officeart/2005/8/layout/hProcess4"/>
    <dgm:cxn modelId="{4F3D423B-607D-4532-BB08-3C210F3C76DE}" type="presOf" srcId="{D47FE1C6-EEBD-411C-AE0D-E65EDE97F879}" destId="{13ADDE71-1727-48A5-8B0E-1680192242E7}" srcOrd="0" destOrd="0" presId="urn:microsoft.com/office/officeart/2005/8/layout/hProcess4"/>
    <dgm:cxn modelId="{0BAA6949-A915-457F-AF58-F33170DCFF9C}" srcId="{31183054-16AB-4A71-A54B-67AE0D08ABDD}" destId="{E062F159-4768-41FE-8006-81F0E07AE63F}" srcOrd="2" destOrd="0" parTransId="{DCD5E090-7046-4DE2-A2A4-E272084DC6BA}" sibTransId="{FE20480E-7C33-4F23-9512-99EDC7339C72}"/>
    <dgm:cxn modelId="{EA9C9369-948D-4904-B3F1-F817B7C1A15D}" srcId="{31183054-16AB-4A71-A54B-67AE0D08ABDD}" destId="{7F73F331-32BF-416A-8774-7114B11EFDB0}" srcOrd="1" destOrd="0" parTransId="{D5A1024F-CFDD-4FBD-BE5E-FCECDF9B55B8}" sibTransId="{D47FE1C6-EEBD-411C-AE0D-E65EDE97F879}"/>
    <dgm:cxn modelId="{84B4FCB2-6AD1-4F6F-9F28-AEB79E1B3955}" type="presOf" srcId="{8EEA77B1-BB2F-4787-AB48-EFEB26657157}" destId="{5C774D28-2852-4C2D-B761-9337693BD65F}" srcOrd="0" destOrd="0" presId="urn:microsoft.com/office/officeart/2005/8/layout/hProcess4"/>
    <dgm:cxn modelId="{A229C1D1-1E61-4622-8AE9-06017C8E28BE}" type="presOf" srcId="{E062F159-4768-41FE-8006-81F0E07AE63F}" destId="{ABC4E269-5417-44C8-BCBA-0CDC36DD8549}" srcOrd="0" destOrd="0" presId="urn:microsoft.com/office/officeart/2005/8/layout/hProcess4"/>
    <dgm:cxn modelId="{04C402D7-747E-4534-8145-6A3D9A919EE3}" type="presOf" srcId="{31183054-16AB-4A71-A54B-67AE0D08ABDD}" destId="{33978925-F768-4D1A-A6FF-A23CC6BB5F3B}" srcOrd="0" destOrd="0" presId="urn:microsoft.com/office/officeart/2005/8/layout/hProcess4"/>
    <dgm:cxn modelId="{3D7C63EE-1E08-4D09-8B87-43B2093C55F1}" type="presOf" srcId="{7F73F331-32BF-416A-8774-7114B11EFDB0}" destId="{62E08F95-3622-443E-9F26-D055B626952F}" srcOrd="0" destOrd="0" presId="urn:microsoft.com/office/officeart/2005/8/layout/hProcess4"/>
    <dgm:cxn modelId="{A0B1E1DC-9CB4-40C6-8D7F-06C52B0E96E4}" type="presParOf" srcId="{33978925-F768-4D1A-A6FF-A23CC6BB5F3B}" destId="{A95A7C48-B49B-4E58-960C-AFEA479D099D}" srcOrd="0" destOrd="0" presId="urn:microsoft.com/office/officeart/2005/8/layout/hProcess4"/>
    <dgm:cxn modelId="{B2C0F1F2-3ADD-4904-9AAF-54328E225FA2}" type="presParOf" srcId="{33978925-F768-4D1A-A6FF-A23CC6BB5F3B}" destId="{3A5ED071-356E-4D93-860F-69ED3547DF52}" srcOrd="1" destOrd="0" presId="urn:microsoft.com/office/officeart/2005/8/layout/hProcess4"/>
    <dgm:cxn modelId="{1EA4523B-88D7-4590-9D8C-859F26C46CFD}" type="presParOf" srcId="{33978925-F768-4D1A-A6FF-A23CC6BB5F3B}" destId="{B0623D1A-40FA-48D3-B5CA-44B2883FDEA0}" srcOrd="2" destOrd="0" presId="urn:microsoft.com/office/officeart/2005/8/layout/hProcess4"/>
    <dgm:cxn modelId="{0BA2862F-6844-4975-9E79-F3601F277B7C}" type="presParOf" srcId="{B0623D1A-40FA-48D3-B5CA-44B2883FDEA0}" destId="{81FCD7D9-787C-4C58-A082-2F8D1CED9A72}" srcOrd="0" destOrd="0" presId="urn:microsoft.com/office/officeart/2005/8/layout/hProcess4"/>
    <dgm:cxn modelId="{AD0F08FB-5ABE-4C51-AFEA-D9DFEAF2F711}" type="presParOf" srcId="{81FCD7D9-787C-4C58-A082-2F8D1CED9A72}" destId="{1AE6950E-6AC7-44AE-A8B8-43E911FED833}" srcOrd="0" destOrd="0" presId="urn:microsoft.com/office/officeart/2005/8/layout/hProcess4"/>
    <dgm:cxn modelId="{27F2AADD-0CD8-4528-ACE4-6259942691A7}" type="presParOf" srcId="{81FCD7D9-787C-4C58-A082-2F8D1CED9A72}" destId="{839D2244-4066-443B-B5E6-CF28EA32504F}" srcOrd="1" destOrd="0" presId="urn:microsoft.com/office/officeart/2005/8/layout/hProcess4"/>
    <dgm:cxn modelId="{BE90440F-453F-46C5-89EF-B0752867B68E}" type="presParOf" srcId="{81FCD7D9-787C-4C58-A082-2F8D1CED9A72}" destId="{F59E12E0-9246-4E75-9E8A-7EB6A7EB18C8}" srcOrd="2" destOrd="0" presId="urn:microsoft.com/office/officeart/2005/8/layout/hProcess4"/>
    <dgm:cxn modelId="{10740135-656E-4484-9A26-71150F907584}" type="presParOf" srcId="{81FCD7D9-787C-4C58-A082-2F8D1CED9A72}" destId="{BED60000-237E-44C4-954D-934843AF5CEC}" srcOrd="3" destOrd="0" presId="urn:microsoft.com/office/officeart/2005/8/layout/hProcess4"/>
    <dgm:cxn modelId="{191B7EBD-71CC-4F80-A92F-A19EB0E6C4D7}" type="presParOf" srcId="{81FCD7D9-787C-4C58-A082-2F8D1CED9A72}" destId="{7D817EBD-F5F7-4C88-A212-E26113D67914}" srcOrd="4" destOrd="0" presId="urn:microsoft.com/office/officeart/2005/8/layout/hProcess4"/>
    <dgm:cxn modelId="{286B81E3-6007-4249-AFCA-818CF2A61639}" type="presParOf" srcId="{B0623D1A-40FA-48D3-B5CA-44B2883FDEA0}" destId="{5C774D28-2852-4C2D-B761-9337693BD65F}" srcOrd="1" destOrd="0" presId="urn:microsoft.com/office/officeart/2005/8/layout/hProcess4"/>
    <dgm:cxn modelId="{03CA0CD7-7385-4B54-9C1B-48D5008AD32C}" type="presParOf" srcId="{B0623D1A-40FA-48D3-B5CA-44B2883FDEA0}" destId="{2EE0D2DF-5638-4B77-B545-44BEB72FDE06}" srcOrd="2" destOrd="0" presId="urn:microsoft.com/office/officeart/2005/8/layout/hProcess4"/>
    <dgm:cxn modelId="{A9F6661B-FEAE-405C-A305-8DD83275CEA0}" type="presParOf" srcId="{2EE0D2DF-5638-4B77-B545-44BEB72FDE06}" destId="{0AF08CE4-7DA7-4E28-A27F-79EDF2052E55}" srcOrd="0" destOrd="0" presId="urn:microsoft.com/office/officeart/2005/8/layout/hProcess4"/>
    <dgm:cxn modelId="{E5C36B42-741E-46F8-A7C5-B7C01843C079}" type="presParOf" srcId="{2EE0D2DF-5638-4B77-B545-44BEB72FDE06}" destId="{AFB6C942-4200-493B-A6F1-F63A13504DF0}" srcOrd="1" destOrd="0" presId="urn:microsoft.com/office/officeart/2005/8/layout/hProcess4"/>
    <dgm:cxn modelId="{E1638E22-2FAA-4BB9-9D02-B364D7534018}" type="presParOf" srcId="{2EE0D2DF-5638-4B77-B545-44BEB72FDE06}" destId="{186BAA81-0656-4536-BDE6-9D249449C7F4}" srcOrd="2" destOrd="0" presId="urn:microsoft.com/office/officeart/2005/8/layout/hProcess4"/>
    <dgm:cxn modelId="{A5ED8F6E-699D-4566-897B-CFF31F31B64F}" type="presParOf" srcId="{2EE0D2DF-5638-4B77-B545-44BEB72FDE06}" destId="{62E08F95-3622-443E-9F26-D055B626952F}" srcOrd="3" destOrd="0" presId="urn:microsoft.com/office/officeart/2005/8/layout/hProcess4"/>
    <dgm:cxn modelId="{21D7D69C-2677-4A43-A391-4DE6A63F620F}" type="presParOf" srcId="{2EE0D2DF-5638-4B77-B545-44BEB72FDE06}" destId="{4617CAA7-9B7F-400C-9C5A-5E7329A9FF4E}" srcOrd="4" destOrd="0" presId="urn:microsoft.com/office/officeart/2005/8/layout/hProcess4"/>
    <dgm:cxn modelId="{9AEA3666-6FA2-4172-825C-2A0BA692442D}" type="presParOf" srcId="{B0623D1A-40FA-48D3-B5CA-44B2883FDEA0}" destId="{13ADDE71-1727-48A5-8B0E-1680192242E7}" srcOrd="3" destOrd="0" presId="urn:microsoft.com/office/officeart/2005/8/layout/hProcess4"/>
    <dgm:cxn modelId="{D9635814-700A-4C75-BD5D-80A790EED5A4}" type="presParOf" srcId="{B0623D1A-40FA-48D3-B5CA-44B2883FDEA0}" destId="{21AEB799-044D-4AAE-97DA-4C6A19188811}" srcOrd="4" destOrd="0" presId="urn:microsoft.com/office/officeart/2005/8/layout/hProcess4"/>
    <dgm:cxn modelId="{7AD6FD5F-7DDF-4446-9990-474E8448BF17}" type="presParOf" srcId="{21AEB799-044D-4AAE-97DA-4C6A19188811}" destId="{6DB1F497-C8AF-4D67-8CC0-32192CC77A34}" srcOrd="0" destOrd="0" presId="urn:microsoft.com/office/officeart/2005/8/layout/hProcess4"/>
    <dgm:cxn modelId="{4D02E714-70B3-42CD-B5CD-200C5EBD4E88}" type="presParOf" srcId="{21AEB799-044D-4AAE-97DA-4C6A19188811}" destId="{F1712903-C9E2-4AA2-8425-8D0168B35525}" srcOrd="1" destOrd="0" presId="urn:microsoft.com/office/officeart/2005/8/layout/hProcess4"/>
    <dgm:cxn modelId="{C8EA155B-F9D5-4C20-A957-8DA9D5833A9D}" type="presParOf" srcId="{21AEB799-044D-4AAE-97DA-4C6A19188811}" destId="{236AB923-212E-4858-9C55-E8A0FEDD09E9}" srcOrd="2" destOrd="0" presId="urn:microsoft.com/office/officeart/2005/8/layout/hProcess4"/>
    <dgm:cxn modelId="{FCA7BA2D-3F5A-4286-86AF-A8883883F629}" type="presParOf" srcId="{21AEB799-044D-4AAE-97DA-4C6A19188811}" destId="{ABC4E269-5417-44C8-BCBA-0CDC36DD8549}" srcOrd="3" destOrd="0" presId="urn:microsoft.com/office/officeart/2005/8/layout/hProcess4"/>
    <dgm:cxn modelId="{1099A6FD-455A-41FD-ABC9-512B35C7B57E}" type="presParOf" srcId="{21AEB799-044D-4AAE-97DA-4C6A19188811}" destId="{82EF2A9E-04B9-46E3-BD45-C4803C29377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4A3060-A37C-4947-8EC4-F6AFFF386458}" type="doc">
      <dgm:prSet loTypeId="urn:microsoft.com/office/officeart/2005/8/layout/hList7" loCatId="list" qsTypeId="urn:microsoft.com/office/officeart/2005/8/quickstyle/simple1" qsCatId="simple" csTypeId="urn:microsoft.com/office/officeart/2005/8/colors/accent2_1" csCatId="accent2" phldr="1"/>
      <dgm:spPr/>
    </dgm:pt>
    <dgm:pt modelId="{83B5E0A9-748F-4236-8FAA-AACC9D3FD736}">
      <dgm:prSet phldrT="[Text]" custT="1"/>
      <dgm:spPr/>
      <dgm:t>
        <a:bodyPr/>
        <a:lstStyle/>
        <a:p>
          <a:pPr algn="l" rtl="0"/>
          <a:r>
            <a:rPr lang="en-US" sz="1800" b="1">
              <a:latin typeface="Arial"/>
              <a:cs typeface="Arial"/>
            </a:rPr>
            <a:t>Ani Thomas                     </a:t>
          </a:r>
          <a:r>
            <a:rPr lang="en-US" sz="1800">
              <a:latin typeface="Arial"/>
              <a:cs typeface="Arial"/>
            </a:rPr>
            <a:t>Web Developer</a:t>
          </a:r>
          <a:endParaRPr lang="en-CA" sz="1800">
            <a:latin typeface="Arial"/>
            <a:cs typeface="Arial"/>
          </a:endParaRPr>
        </a:p>
      </dgm:t>
    </dgm:pt>
    <dgm:pt modelId="{15E4E7D6-B850-44A1-A3ED-5FCC0C70ABCC}" type="parTrans" cxnId="{B5B47551-39D7-46A2-A87F-E359440AE15D}">
      <dgm:prSet/>
      <dgm:spPr/>
      <dgm:t>
        <a:bodyPr/>
        <a:lstStyle/>
        <a:p>
          <a:endParaRPr lang="en-CA"/>
        </a:p>
      </dgm:t>
    </dgm:pt>
    <dgm:pt modelId="{B46FF4FD-3199-4CC3-B7B5-933768F7E233}" type="sibTrans" cxnId="{B5B47551-39D7-46A2-A87F-E359440AE15D}">
      <dgm:prSet/>
      <dgm:spPr/>
      <dgm:t>
        <a:bodyPr/>
        <a:lstStyle/>
        <a:p>
          <a:endParaRPr lang="en-CA"/>
        </a:p>
      </dgm:t>
    </dgm:pt>
    <dgm:pt modelId="{824FFBB7-DD2E-41C6-AA4D-00099E952D6D}">
      <dgm:prSet phldrT="[Text]" custT="1"/>
      <dgm:spPr/>
      <dgm:t>
        <a:bodyPr/>
        <a:lstStyle/>
        <a:p>
          <a:pPr algn="l" rtl="0"/>
          <a:r>
            <a:rPr lang="en-US" sz="1800" b="1" err="1">
              <a:latin typeface="Arial"/>
              <a:cs typeface="Arial"/>
            </a:rPr>
            <a:t>Monse</a:t>
          </a:r>
          <a:r>
            <a:rPr lang="en-US" sz="1800" b="1">
              <a:latin typeface="Arial"/>
              <a:cs typeface="Arial"/>
            </a:rPr>
            <a:t> Michael                  </a:t>
          </a:r>
          <a:r>
            <a:rPr lang="en-US" sz="1800">
              <a:latin typeface="Arial"/>
              <a:cs typeface="Arial"/>
            </a:rPr>
            <a:t>Data analyst</a:t>
          </a:r>
          <a:endParaRPr lang="en-CA" sz="1800">
            <a:latin typeface="Arial"/>
            <a:cs typeface="Arial"/>
          </a:endParaRPr>
        </a:p>
      </dgm:t>
    </dgm:pt>
    <dgm:pt modelId="{4C95400D-24D0-4AAB-A335-B9A60F9E5145}" type="parTrans" cxnId="{9BA65D4A-2A28-4B0B-B652-F74F3C9FBE32}">
      <dgm:prSet/>
      <dgm:spPr/>
      <dgm:t>
        <a:bodyPr/>
        <a:lstStyle/>
        <a:p>
          <a:endParaRPr lang="en-CA"/>
        </a:p>
      </dgm:t>
    </dgm:pt>
    <dgm:pt modelId="{2261CA84-27CE-4258-896F-5AE86F71A0FD}" type="sibTrans" cxnId="{9BA65D4A-2A28-4B0B-B652-F74F3C9FBE32}">
      <dgm:prSet/>
      <dgm:spPr/>
      <dgm:t>
        <a:bodyPr/>
        <a:lstStyle/>
        <a:p>
          <a:endParaRPr lang="en-CA"/>
        </a:p>
      </dgm:t>
    </dgm:pt>
    <dgm:pt modelId="{1203A300-E7B4-454B-91A1-F6290FD6038E}">
      <dgm:prSet phldrT="[Text]" custT="1"/>
      <dgm:spPr/>
      <dgm:t>
        <a:bodyPr/>
        <a:lstStyle/>
        <a:p>
          <a:pPr algn="l"/>
          <a:r>
            <a:rPr lang="en-US" sz="1800" b="1">
              <a:latin typeface="Arial"/>
              <a:cs typeface="Arial"/>
            </a:rPr>
            <a:t>Al </a:t>
          </a:r>
          <a:r>
            <a:rPr lang="en-US" sz="1800" b="1" err="1">
              <a:latin typeface="Arial"/>
              <a:cs typeface="Arial"/>
            </a:rPr>
            <a:t>Rehnaaz</a:t>
          </a:r>
          <a:endParaRPr lang="en-US" sz="1800" b="1">
            <a:latin typeface="Arial"/>
            <a:cs typeface="Arial"/>
          </a:endParaRPr>
        </a:p>
        <a:p>
          <a:pPr algn="l"/>
          <a:r>
            <a:rPr lang="en-US" sz="1800">
              <a:latin typeface="Arial"/>
              <a:cs typeface="Arial"/>
            </a:rPr>
            <a:t>Data Architect</a:t>
          </a:r>
          <a:endParaRPr lang="en-CA" sz="1800">
            <a:latin typeface="Arial"/>
            <a:cs typeface="Arial"/>
          </a:endParaRPr>
        </a:p>
      </dgm:t>
    </dgm:pt>
    <dgm:pt modelId="{A30CC26D-4264-48D6-B060-7B427C3B8D63}" type="parTrans" cxnId="{9B8CE71B-AAD7-40D6-BBE1-58B9B8CD5790}">
      <dgm:prSet/>
      <dgm:spPr/>
      <dgm:t>
        <a:bodyPr/>
        <a:lstStyle/>
        <a:p>
          <a:endParaRPr lang="en-CA"/>
        </a:p>
      </dgm:t>
    </dgm:pt>
    <dgm:pt modelId="{A2799EED-E25B-4CB6-80FE-204D48AC4CD8}" type="sibTrans" cxnId="{9B8CE71B-AAD7-40D6-BBE1-58B9B8CD5790}">
      <dgm:prSet/>
      <dgm:spPr/>
      <dgm:t>
        <a:bodyPr/>
        <a:lstStyle/>
        <a:p>
          <a:endParaRPr lang="en-CA"/>
        </a:p>
      </dgm:t>
    </dgm:pt>
    <dgm:pt modelId="{EA03A3AB-7486-492A-8EDD-9033AC29ECE4}">
      <dgm:prSet phldrT="[Text]" custT="1"/>
      <dgm:spPr/>
      <dgm:t>
        <a:bodyPr/>
        <a:lstStyle/>
        <a:p>
          <a:pPr algn="l" rtl="0"/>
          <a:r>
            <a:rPr lang="en-US" sz="1800" b="1">
              <a:latin typeface="Arial"/>
              <a:cs typeface="Arial"/>
            </a:rPr>
            <a:t>Jasmeet Kaur Sura                       </a:t>
          </a:r>
          <a:r>
            <a:rPr lang="en-US" sz="1800">
              <a:latin typeface="Arial"/>
              <a:cs typeface="Arial"/>
            </a:rPr>
            <a:t>Business Analyst </a:t>
          </a:r>
          <a:endParaRPr lang="en-CA" sz="1800">
            <a:latin typeface="Arial" panose="020B0604020202020204" pitchFamily="34" charset="0"/>
            <a:cs typeface="Arial" panose="020B0604020202020204" pitchFamily="34" charset="0"/>
          </a:endParaRPr>
        </a:p>
      </dgm:t>
    </dgm:pt>
    <dgm:pt modelId="{75F5B2EF-F79A-47F3-A5BA-52A7AFBE555B}" type="parTrans" cxnId="{91E1934C-D3CC-4E14-97B7-718DCD9F8AF5}">
      <dgm:prSet/>
      <dgm:spPr/>
      <dgm:t>
        <a:bodyPr/>
        <a:lstStyle/>
        <a:p>
          <a:endParaRPr lang="en-CA"/>
        </a:p>
      </dgm:t>
    </dgm:pt>
    <dgm:pt modelId="{5308F4A6-9567-4CD7-93C9-A7C7CE32BA22}" type="sibTrans" cxnId="{91E1934C-D3CC-4E14-97B7-718DCD9F8AF5}">
      <dgm:prSet/>
      <dgm:spPr/>
      <dgm:t>
        <a:bodyPr/>
        <a:lstStyle/>
        <a:p>
          <a:endParaRPr lang="en-CA"/>
        </a:p>
      </dgm:t>
    </dgm:pt>
    <dgm:pt modelId="{2D52991D-ADC4-4057-A818-DA157FFF6287}" type="pres">
      <dgm:prSet presAssocID="{F04A3060-A37C-4947-8EC4-F6AFFF386458}" presName="Name0" presStyleCnt="0">
        <dgm:presLayoutVars>
          <dgm:dir/>
          <dgm:resizeHandles val="exact"/>
        </dgm:presLayoutVars>
      </dgm:prSet>
      <dgm:spPr/>
    </dgm:pt>
    <dgm:pt modelId="{B7A4E38F-283F-4EFA-B64E-F36B2F5D3455}" type="pres">
      <dgm:prSet presAssocID="{F04A3060-A37C-4947-8EC4-F6AFFF386458}" presName="fgShape" presStyleLbl="fgShp" presStyleIdx="0" presStyleCnt="1"/>
      <dgm:spPr/>
    </dgm:pt>
    <dgm:pt modelId="{584EA41E-84D4-4B65-A3AA-921848D9C790}" type="pres">
      <dgm:prSet presAssocID="{F04A3060-A37C-4947-8EC4-F6AFFF386458}" presName="linComp" presStyleCnt="0"/>
      <dgm:spPr/>
    </dgm:pt>
    <dgm:pt modelId="{7F30E660-027F-4DA1-88A7-E8D5769FB213}" type="pres">
      <dgm:prSet presAssocID="{83B5E0A9-748F-4236-8FAA-AACC9D3FD736}" presName="compNode" presStyleCnt="0"/>
      <dgm:spPr/>
    </dgm:pt>
    <dgm:pt modelId="{118B4044-C56C-4E8E-BDF9-40C536075E54}" type="pres">
      <dgm:prSet presAssocID="{83B5E0A9-748F-4236-8FAA-AACC9D3FD736}" presName="bkgdShape" presStyleLbl="node1" presStyleIdx="0" presStyleCnt="4"/>
      <dgm:spPr/>
    </dgm:pt>
    <dgm:pt modelId="{048075E2-8B35-4CEA-8994-5C6ECA0F8C54}" type="pres">
      <dgm:prSet presAssocID="{83B5E0A9-748F-4236-8FAA-AACC9D3FD736}" presName="nodeTx" presStyleLbl="node1" presStyleIdx="0" presStyleCnt="4">
        <dgm:presLayoutVars>
          <dgm:bulletEnabled val="1"/>
        </dgm:presLayoutVars>
      </dgm:prSet>
      <dgm:spPr/>
    </dgm:pt>
    <dgm:pt modelId="{0A1B4396-F123-492F-8D7F-D7B5FB7FAF19}" type="pres">
      <dgm:prSet presAssocID="{83B5E0A9-748F-4236-8FAA-AACC9D3FD736}" presName="invisiNode" presStyleLbl="node1" presStyleIdx="0" presStyleCnt="4"/>
      <dgm:spPr/>
    </dgm:pt>
    <dgm:pt modelId="{7E0BFE55-6DF9-45A2-9F64-B7378B57929C}" type="pres">
      <dgm:prSet presAssocID="{83B5E0A9-748F-4236-8FAA-AACC9D3FD736}"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FFE4BF5-7EF6-4895-8301-F46CBDDC9B7E}" type="pres">
      <dgm:prSet presAssocID="{B46FF4FD-3199-4CC3-B7B5-933768F7E233}" presName="sibTrans" presStyleLbl="sibTrans2D1" presStyleIdx="0" presStyleCnt="0"/>
      <dgm:spPr/>
    </dgm:pt>
    <dgm:pt modelId="{45DB6167-6A46-4F25-B8A7-E364A8119D41}" type="pres">
      <dgm:prSet presAssocID="{824FFBB7-DD2E-41C6-AA4D-00099E952D6D}" presName="compNode" presStyleCnt="0"/>
      <dgm:spPr/>
    </dgm:pt>
    <dgm:pt modelId="{D4B3FC9C-4576-40DF-BB64-08F3C8607163}" type="pres">
      <dgm:prSet presAssocID="{824FFBB7-DD2E-41C6-AA4D-00099E952D6D}" presName="bkgdShape" presStyleLbl="node1" presStyleIdx="1" presStyleCnt="4"/>
      <dgm:spPr/>
    </dgm:pt>
    <dgm:pt modelId="{32E69AFE-B2A7-4B25-85EE-0E0D05249F43}" type="pres">
      <dgm:prSet presAssocID="{824FFBB7-DD2E-41C6-AA4D-00099E952D6D}" presName="nodeTx" presStyleLbl="node1" presStyleIdx="1" presStyleCnt="4">
        <dgm:presLayoutVars>
          <dgm:bulletEnabled val="1"/>
        </dgm:presLayoutVars>
      </dgm:prSet>
      <dgm:spPr/>
    </dgm:pt>
    <dgm:pt modelId="{DC3C2D0C-667F-450E-A5D9-3A5441F17EC7}" type="pres">
      <dgm:prSet presAssocID="{824FFBB7-DD2E-41C6-AA4D-00099E952D6D}" presName="invisiNode" presStyleLbl="node1" presStyleIdx="1" presStyleCnt="4"/>
      <dgm:spPr/>
    </dgm:pt>
    <dgm:pt modelId="{DA575580-F352-4561-91A2-3EB2C460D500}" type="pres">
      <dgm:prSet presAssocID="{824FFBB7-DD2E-41C6-AA4D-00099E952D6D}"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641A4F3-D421-423F-9F8C-7DAF11C5897B}" type="pres">
      <dgm:prSet presAssocID="{2261CA84-27CE-4258-896F-5AE86F71A0FD}" presName="sibTrans" presStyleLbl="sibTrans2D1" presStyleIdx="0" presStyleCnt="0"/>
      <dgm:spPr/>
    </dgm:pt>
    <dgm:pt modelId="{1C9E211E-2963-46A8-B1D7-51839940905C}" type="pres">
      <dgm:prSet presAssocID="{1203A300-E7B4-454B-91A1-F6290FD6038E}" presName="compNode" presStyleCnt="0"/>
      <dgm:spPr/>
    </dgm:pt>
    <dgm:pt modelId="{711F06B7-3AF6-49F4-8A80-7616C425DDA5}" type="pres">
      <dgm:prSet presAssocID="{1203A300-E7B4-454B-91A1-F6290FD6038E}" presName="bkgdShape" presStyleLbl="node1" presStyleIdx="2" presStyleCnt="4"/>
      <dgm:spPr/>
    </dgm:pt>
    <dgm:pt modelId="{B96B87BD-BBF2-4350-B295-1B24AAFBA1C0}" type="pres">
      <dgm:prSet presAssocID="{1203A300-E7B4-454B-91A1-F6290FD6038E}" presName="nodeTx" presStyleLbl="node1" presStyleIdx="2" presStyleCnt="4">
        <dgm:presLayoutVars>
          <dgm:bulletEnabled val="1"/>
        </dgm:presLayoutVars>
      </dgm:prSet>
      <dgm:spPr/>
    </dgm:pt>
    <dgm:pt modelId="{99E3986A-7C71-40FB-89B9-ABEBD09E708E}" type="pres">
      <dgm:prSet presAssocID="{1203A300-E7B4-454B-91A1-F6290FD6038E}" presName="invisiNode" presStyleLbl="node1" presStyleIdx="2" presStyleCnt="4"/>
      <dgm:spPr/>
    </dgm:pt>
    <dgm:pt modelId="{F39F956F-1D3C-4946-862D-5ED9BDE64128}" type="pres">
      <dgm:prSet presAssocID="{1203A300-E7B4-454B-91A1-F6290FD6038E}"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77FF7D1-5AD7-4E0E-9E25-BBE42836491D}" type="pres">
      <dgm:prSet presAssocID="{A2799EED-E25B-4CB6-80FE-204D48AC4CD8}" presName="sibTrans" presStyleLbl="sibTrans2D1" presStyleIdx="0" presStyleCnt="0"/>
      <dgm:spPr/>
    </dgm:pt>
    <dgm:pt modelId="{D86285CA-291E-4F3F-BE55-44BFA9A87DA9}" type="pres">
      <dgm:prSet presAssocID="{EA03A3AB-7486-492A-8EDD-9033AC29ECE4}" presName="compNode" presStyleCnt="0"/>
      <dgm:spPr/>
    </dgm:pt>
    <dgm:pt modelId="{2BF01D69-01DD-4F09-81B4-A0B07FBDEDD6}" type="pres">
      <dgm:prSet presAssocID="{EA03A3AB-7486-492A-8EDD-9033AC29ECE4}" presName="bkgdShape" presStyleLbl="node1" presStyleIdx="3" presStyleCnt="4" custLinFactNeighborX="37697" custLinFactNeighborY="277"/>
      <dgm:spPr/>
    </dgm:pt>
    <dgm:pt modelId="{E2819603-2F67-473E-BD73-22ABF625FBBA}" type="pres">
      <dgm:prSet presAssocID="{EA03A3AB-7486-492A-8EDD-9033AC29ECE4}" presName="nodeTx" presStyleLbl="node1" presStyleIdx="3" presStyleCnt="4">
        <dgm:presLayoutVars>
          <dgm:bulletEnabled val="1"/>
        </dgm:presLayoutVars>
      </dgm:prSet>
      <dgm:spPr/>
    </dgm:pt>
    <dgm:pt modelId="{8E136800-571A-4986-9383-89A3C9DC4CF7}" type="pres">
      <dgm:prSet presAssocID="{EA03A3AB-7486-492A-8EDD-9033AC29ECE4}" presName="invisiNode" presStyleLbl="node1" presStyleIdx="3" presStyleCnt="4"/>
      <dgm:spPr/>
    </dgm:pt>
    <dgm:pt modelId="{56B2C60D-509F-4CB0-AF7F-96D6850D5361}" type="pres">
      <dgm:prSet presAssocID="{EA03A3AB-7486-492A-8EDD-9033AC29ECE4}" presName="imagNode" presStyleLbl="fgImgPlace1" presStyleIdx="3" presStyleCnt="4"/>
      <dgm:spPr>
        <a:blipFill>
          <a:blip xmlns:r="http://schemas.openxmlformats.org/officeDocument/2006/relationships" r:embed="rId4"/>
          <a:srcRect/>
          <a:stretch>
            <a:fillRect/>
          </a:stretch>
        </a:blipFill>
      </dgm:spPr>
    </dgm:pt>
  </dgm:ptLst>
  <dgm:cxnLst>
    <dgm:cxn modelId="{435D4E00-F1D9-4AE8-A823-11AEC01C1ED3}" type="presOf" srcId="{F04A3060-A37C-4947-8EC4-F6AFFF386458}" destId="{2D52991D-ADC4-4057-A818-DA157FFF6287}" srcOrd="0" destOrd="0" presId="urn:microsoft.com/office/officeart/2005/8/layout/hList7"/>
    <dgm:cxn modelId="{E0409903-1B6A-4A0E-B304-121264D895FA}" type="presOf" srcId="{EA03A3AB-7486-492A-8EDD-9033AC29ECE4}" destId="{E2819603-2F67-473E-BD73-22ABF625FBBA}" srcOrd="1" destOrd="0" presId="urn:microsoft.com/office/officeart/2005/8/layout/hList7"/>
    <dgm:cxn modelId="{9B8CE71B-AAD7-40D6-BBE1-58B9B8CD5790}" srcId="{F04A3060-A37C-4947-8EC4-F6AFFF386458}" destId="{1203A300-E7B4-454B-91A1-F6290FD6038E}" srcOrd="2" destOrd="0" parTransId="{A30CC26D-4264-48D6-B060-7B427C3B8D63}" sibTransId="{A2799EED-E25B-4CB6-80FE-204D48AC4CD8}"/>
    <dgm:cxn modelId="{1038A122-3CDD-41C7-A988-621D725BFB15}" type="presOf" srcId="{824FFBB7-DD2E-41C6-AA4D-00099E952D6D}" destId="{32E69AFE-B2A7-4B25-85EE-0E0D05249F43}" srcOrd="1" destOrd="0" presId="urn:microsoft.com/office/officeart/2005/8/layout/hList7"/>
    <dgm:cxn modelId="{25C7CB3A-E1D0-41FF-9989-ACE31462EC12}" type="presOf" srcId="{1203A300-E7B4-454B-91A1-F6290FD6038E}" destId="{711F06B7-3AF6-49F4-8A80-7616C425DDA5}" srcOrd="0" destOrd="0" presId="urn:microsoft.com/office/officeart/2005/8/layout/hList7"/>
    <dgm:cxn modelId="{DF56F169-947D-4FC1-9994-055008E1065C}" type="presOf" srcId="{1203A300-E7B4-454B-91A1-F6290FD6038E}" destId="{B96B87BD-BBF2-4350-B295-1B24AAFBA1C0}" srcOrd="1" destOrd="0" presId="urn:microsoft.com/office/officeart/2005/8/layout/hList7"/>
    <dgm:cxn modelId="{9BA65D4A-2A28-4B0B-B652-F74F3C9FBE32}" srcId="{F04A3060-A37C-4947-8EC4-F6AFFF386458}" destId="{824FFBB7-DD2E-41C6-AA4D-00099E952D6D}" srcOrd="1" destOrd="0" parTransId="{4C95400D-24D0-4AAB-A335-B9A60F9E5145}" sibTransId="{2261CA84-27CE-4258-896F-5AE86F71A0FD}"/>
    <dgm:cxn modelId="{91E1934C-D3CC-4E14-97B7-718DCD9F8AF5}" srcId="{F04A3060-A37C-4947-8EC4-F6AFFF386458}" destId="{EA03A3AB-7486-492A-8EDD-9033AC29ECE4}" srcOrd="3" destOrd="0" parTransId="{75F5B2EF-F79A-47F3-A5BA-52A7AFBE555B}" sibTransId="{5308F4A6-9567-4CD7-93C9-A7C7CE32BA22}"/>
    <dgm:cxn modelId="{8B5ABB6F-6DAF-4526-9543-C733F61D7BC5}" type="presOf" srcId="{A2799EED-E25B-4CB6-80FE-204D48AC4CD8}" destId="{677FF7D1-5AD7-4E0E-9E25-BBE42836491D}" srcOrd="0" destOrd="0" presId="urn:microsoft.com/office/officeart/2005/8/layout/hList7"/>
    <dgm:cxn modelId="{B5B47551-39D7-46A2-A87F-E359440AE15D}" srcId="{F04A3060-A37C-4947-8EC4-F6AFFF386458}" destId="{83B5E0A9-748F-4236-8FAA-AACC9D3FD736}" srcOrd="0" destOrd="0" parTransId="{15E4E7D6-B850-44A1-A3ED-5FCC0C70ABCC}" sibTransId="{B46FF4FD-3199-4CC3-B7B5-933768F7E233}"/>
    <dgm:cxn modelId="{6CD9D971-7A39-444E-B8CD-4C2E71184DFC}" type="presOf" srcId="{B46FF4FD-3199-4CC3-B7B5-933768F7E233}" destId="{3FFE4BF5-7EF6-4895-8301-F46CBDDC9B7E}" srcOrd="0" destOrd="0" presId="urn:microsoft.com/office/officeart/2005/8/layout/hList7"/>
    <dgm:cxn modelId="{272F5A76-10C0-4204-BCF8-932CDCC82DB6}" type="presOf" srcId="{2261CA84-27CE-4258-896F-5AE86F71A0FD}" destId="{9641A4F3-D421-423F-9F8C-7DAF11C5897B}" srcOrd="0" destOrd="0" presId="urn:microsoft.com/office/officeart/2005/8/layout/hList7"/>
    <dgm:cxn modelId="{B9A451BA-710B-4F4D-8F51-F9FFAEF67B66}" type="presOf" srcId="{824FFBB7-DD2E-41C6-AA4D-00099E952D6D}" destId="{D4B3FC9C-4576-40DF-BB64-08F3C8607163}" srcOrd="0" destOrd="0" presId="urn:microsoft.com/office/officeart/2005/8/layout/hList7"/>
    <dgm:cxn modelId="{548A82C1-99D3-4350-960F-62F96EF9A8B6}" type="presOf" srcId="{EA03A3AB-7486-492A-8EDD-9033AC29ECE4}" destId="{2BF01D69-01DD-4F09-81B4-A0B07FBDEDD6}" srcOrd="0" destOrd="0" presId="urn:microsoft.com/office/officeart/2005/8/layout/hList7"/>
    <dgm:cxn modelId="{14549CDC-1FA6-4310-B981-810719A74B0D}" type="presOf" srcId="{83B5E0A9-748F-4236-8FAA-AACC9D3FD736}" destId="{118B4044-C56C-4E8E-BDF9-40C536075E54}" srcOrd="0" destOrd="0" presId="urn:microsoft.com/office/officeart/2005/8/layout/hList7"/>
    <dgm:cxn modelId="{C0DE61F6-B2C6-4EF0-B084-7C404A5F5B4D}" type="presOf" srcId="{83B5E0A9-748F-4236-8FAA-AACC9D3FD736}" destId="{048075E2-8B35-4CEA-8994-5C6ECA0F8C54}" srcOrd="1" destOrd="0" presId="urn:microsoft.com/office/officeart/2005/8/layout/hList7"/>
    <dgm:cxn modelId="{0E03DF99-F5C4-4AFF-8453-49896DFFA20B}" type="presParOf" srcId="{2D52991D-ADC4-4057-A818-DA157FFF6287}" destId="{B7A4E38F-283F-4EFA-B64E-F36B2F5D3455}" srcOrd="0" destOrd="0" presId="urn:microsoft.com/office/officeart/2005/8/layout/hList7"/>
    <dgm:cxn modelId="{28D4B19F-9B5A-40B6-A68A-272573F9C8CB}" type="presParOf" srcId="{2D52991D-ADC4-4057-A818-DA157FFF6287}" destId="{584EA41E-84D4-4B65-A3AA-921848D9C790}" srcOrd="1" destOrd="0" presId="urn:microsoft.com/office/officeart/2005/8/layout/hList7"/>
    <dgm:cxn modelId="{0BCABB4E-B656-4613-8286-DE1E8FB9501B}" type="presParOf" srcId="{584EA41E-84D4-4B65-A3AA-921848D9C790}" destId="{7F30E660-027F-4DA1-88A7-E8D5769FB213}" srcOrd="0" destOrd="0" presId="urn:microsoft.com/office/officeart/2005/8/layout/hList7"/>
    <dgm:cxn modelId="{A08F0D82-EB73-4431-BA98-475C6803108C}" type="presParOf" srcId="{7F30E660-027F-4DA1-88A7-E8D5769FB213}" destId="{118B4044-C56C-4E8E-BDF9-40C536075E54}" srcOrd="0" destOrd="0" presId="urn:microsoft.com/office/officeart/2005/8/layout/hList7"/>
    <dgm:cxn modelId="{7C36FCB3-6693-4B3F-83F2-A85F369F035A}" type="presParOf" srcId="{7F30E660-027F-4DA1-88A7-E8D5769FB213}" destId="{048075E2-8B35-4CEA-8994-5C6ECA0F8C54}" srcOrd="1" destOrd="0" presId="urn:microsoft.com/office/officeart/2005/8/layout/hList7"/>
    <dgm:cxn modelId="{671280D2-E5FD-439B-836E-BA99750EF52B}" type="presParOf" srcId="{7F30E660-027F-4DA1-88A7-E8D5769FB213}" destId="{0A1B4396-F123-492F-8D7F-D7B5FB7FAF19}" srcOrd="2" destOrd="0" presId="urn:microsoft.com/office/officeart/2005/8/layout/hList7"/>
    <dgm:cxn modelId="{E2B96AED-4D2F-44E0-81BF-33AF0C914E91}" type="presParOf" srcId="{7F30E660-027F-4DA1-88A7-E8D5769FB213}" destId="{7E0BFE55-6DF9-45A2-9F64-B7378B57929C}" srcOrd="3" destOrd="0" presId="urn:microsoft.com/office/officeart/2005/8/layout/hList7"/>
    <dgm:cxn modelId="{C295ABE3-B4DC-44AA-83C6-18B302F61FBC}" type="presParOf" srcId="{584EA41E-84D4-4B65-A3AA-921848D9C790}" destId="{3FFE4BF5-7EF6-4895-8301-F46CBDDC9B7E}" srcOrd="1" destOrd="0" presId="urn:microsoft.com/office/officeart/2005/8/layout/hList7"/>
    <dgm:cxn modelId="{34A1DF3F-6772-45A6-8B90-CCEB41F43F59}" type="presParOf" srcId="{584EA41E-84D4-4B65-A3AA-921848D9C790}" destId="{45DB6167-6A46-4F25-B8A7-E364A8119D41}" srcOrd="2" destOrd="0" presId="urn:microsoft.com/office/officeart/2005/8/layout/hList7"/>
    <dgm:cxn modelId="{BB07900F-A612-4752-84D5-5C4A71824623}" type="presParOf" srcId="{45DB6167-6A46-4F25-B8A7-E364A8119D41}" destId="{D4B3FC9C-4576-40DF-BB64-08F3C8607163}" srcOrd="0" destOrd="0" presId="urn:microsoft.com/office/officeart/2005/8/layout/hList7"/>
    <dgm:cxn modelId="{D483D190-2D12-4EC4-A5ED-D2823FCC6341}" type="presParOf" srcId="{45DB6167-6A46-4F25-B8A7-E364A8119D41}" destId="{32E69AFE-B2A7-4B25-85EE-0E0D05249F43}" srcOrd="1" destOrd="0" presId="urn:microsoft.com/office/officeart/2005/8/layout/hList7"/>
    <dgm:cxn modelId="{18CA257C-86C6-42CB-ABCD-E39EA0139253}" type="presParOf" srcId="{45DB6167-6A46-4F25-B8A7-E364A8119D41}" destId="{DC3C2D0C-667F-450E-A5D9-3A5441F17EC7}" srcOrd="2" destOrd="0" presId="urn:microsoft.com/office/officeart/2005/8/layout/hList7"/>
    <dgm:cxn modelId="{E39B51C6-18AD-4495-BDC3-86C72AEF2544}" type="presParOf" srcId="{45DB6167-6A46-4F25-B8A7-E364A8119D41}" destId="{DA575580-F352-4561-91A2-3EB2C460D500}" srcOrd="3" destOrd="0" presId="urn:microsoft.com/office/officeart/2005/8/layout/hList7"/>
    <dgm:cxn modelId="{B2DC15DF-22B9-4CBC-83F3-C695C44F3314}" type="presParOf" srcId="{584EA41E-84D4-4B65-A3AA-921848D9C790}" destId="{9641A4F3-D421-423F-9F8C-7DAF11C5897B}" srcOrd="3" destOrd="0" presId="urn:microsoft.com/office/officeart/2005/8/layout/hList7"/>
    <dgm:cxn modelId="{C92BA140-6027-488A-85AF-F44EF5900668}" type="presParOf" srcId="{584EA41E-84D4-4B65-A3AA-921848D9C790}" destId="{1C9E211E-2963-46A8-B1D7-51839940905C}" srcOrd="4" destOrd="0" presId="urn:microsoft.com/office/officeart/2005/8/layout/hList7"/>
    <dgm:cxn modelId="{FDD6BD83-73E7-4F48-9EE2-AF95AD1D539F}" type="presParOf" srcId="{1C9E211E-2963-46A8-B1D7-51839940905C}" destId="{711F06B7-3AF6-49F4-8A80-7616C425DDA5}" srcOrd="0" destOrd="0" presId="urn:microsoft.com/office/officeart/2005/8/layout/hList7"/>
    <dgm:cxn modelId="{9EEEAED0-377B-4637-A159-357A7C07F9DA}" type="presParOf" srcId="{1C9E211E-2963-46A8-B1D7-51839940905C}" destId="{B96B87BD-BBF2-4350-B295-1B24AAFBA1C0}" srcOrd="1" destOrd="0" presId="urn:microsoft.com/office/officeart/2005/8/layout/hList7"/>
    <dgm:cxn modelId="{AFB66568-5DD5-42D8-B24D-0452B599C654}" type="presParOf" srcId="{1C9E211E-2963-46A8-B1D7-51839940905C}" destId="{99E3986A-7C71-40FB-89B9-ABEBD09E708E}" srcOrd="2" destOrd="0" presId="urn:microsoft.com/office/officeart/2005/8/layout/hList7"/>
    <dgm:cxn modelId="{3F3F8FEF-A83C-4274-9354-3E7D02C4FAA8}" type="presParOf" srcId="{1C9E211E-2963-46A8-B1D7-51839940905C}" destId="{F39F956F-1D3C-4946-862D-5ED9BDE64128}" srcOrd="3" destOrd="0" presId="urn:microsoft.com/office/officeart/2005/8/layout/hList7"/>
    <dgm:cxn modelId="{7DF014D7-6393-4B24-8D9A-CC856BC4A7BD}" type="presParOf" srcId="{584EA41E-84D4-4B65-A3AA-921848D9C790}" destId="{677FF7D1-5AD7-4E0E-9E25-BBE42836491D}" srcOrd="5" destOrd="0" presId="urn:microsoft.com/office/officeart/2005/8/layout/hList7"/>
    <dgm:cxn modelId="{DBE31E71-A9D0-4242-9CE6-07EFBBE110B0}" type="presParOf" srcId="{584EA41E-84D4-4B65-A3AA-921848D9C790}" destId="{D86285CA-291E-4F3F-BE55-44BFA9A87DA9}" srcOrd="6" destOrd="0" presId="urn:microsoft.com/office/officeart/2005/8/layout/hList7"/>
    <dgm:cxn modelId="{FF14B6FE-5D68-400B-9CD1-E00C8C28DD16}" type="presParOf" srcId="{D86285CA-291E-4F3F-BE55-44BFA9A87DA9}" destId="{2BF01D69-01DD-4F09-81B4-A0B07FBDEDD6}" srcOrd="0" destOrd="0" presId="urn:microsoft.com/office/officeart/2005/8/layout/hList7"/>
    <dgm:cxn modelId="{CC960412-6A92-4EC6-9234-FAE1D4C68BAE}" type="presParOf" srcId="{D86285CA-291E-4F3F-BE55-44BFA9A87DA9}" destId="{E2819603-2F67-473E-BD73-22ABF625FBBA}" srcOrd="1" destOrd="0" presId="urn:microsoft.com/office/officeart/2005/8/layout/hList7"/>
    <dgm:cxn modelId="{A6552E9B-C919-462B-B6E2-1D0FF17593E8}" type="presParOf" srcId="{D86285CA-291E-4F3F-BE55-44BFA9A87DA9}" destId="{8E136800-571A-4986-9383-89A3C9DC4CF7}" srcOrd="2" destOrd="0" presId="urn:microsoft.com/office/officeart/2005/8/layout/hList7"/>
    <dgm:cxn modelId="{00E047A3-F2AB-472F-8044-7D99DE34EDEE}" type="presParOf" srcId="{D86285CA-291E-4F3F-BE55-44BFA9A87DA9}" destId="{56B2C60D-509F-4CB0-AF7F-96D6850D536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9D2244-4066-443B-B5E6-CF28EA32504F}">
      <dsp:nvSpPr>
        <dsp:cNvPr id="0" name=""/>
        <dsp:cNvSpPr/>
      </dsp:nvSpPr>
      <dsp:spPr>
        <a:xfrm>
          <a:off x="331309" y="1169029"/>
          <a:ext cx="2723564" cy="224637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774D28-2852-4C2D-B761-9337693BD65F}">
      <dsp:nvSpPr>
        <dsp:cNvPr id="0" name=""/>
        <dsp:cNvSpPr/>
      </dsp:nvSpPr>
      <dsp:spPr>
        <a:xfrm>
          <a:off x="1834651" y="1606249"/>
          <a:ext cx="3148059" cy="3148059"/>
        </a:xfrm>
        <a:prstGeom prst="leftCircularArrow">
          <a:avLst>
            <a:gd name="adj1" fmla="val 3610"/>
            <a:gd name="adj2" fmla="val 449105"/>
            <a:gd name="adj3" fmla="val 2224616"/>
            <a:gd name="adj4" fmla="val 9024489"/>
            <a:gd name="adj5" fmla="val 421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D60000-237E-44C4-954D-934843AF5CEC}">
      <dsp:nvSpPr>
        <dsp:cNvPr id="0" name=""/>
        <dsp:cNvSpPr/>
      </dsp:nvSpPr>
      <dsp:spPr>
        <a:xfrm>
          <a:off x="936545" y="2934035"/>
          <a:ext cx="2420945" cy="9627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Website Scraping  using python</a:t>
          </a:r>
          <a:endParaRPr lang="en-CA" sz="1800" kern="1200"/>
        </a:p>
      </dsp:txBody>
      <dsp:txXfrm>
        <a:off x="964742" y="2962232"/>
        <a:ext cx="2364551" cy="906336"/>
      </dsp:txXfrm>
    </dsp:sp>
    <dsp:sp modelId="{AFB6C942-4200-493B-A6F1-F63A13504DF0}">
      <dsp:nvSpPr>
        <dsp:cNvPr id="0" name=""/>
        <dsp:cNvSpPr/>
      </dsp:nvSpPr>
      <dsp:spPr>
        <a:xfrm>
          <a:off x="3898667" y="1169029"/>
          <a:ext cx="2723564" cy="224637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ADDE71-1727-48A5-8B0E-1680192242E7}">
      <dsp:nvSpPr>
        <dsp:cNvPr id="0" name=""/>
        <dsp:cNvSpPr/>
      </dsp:nvSpPr>
      <dsp:spPr>
        <a:xfrm>
          <a:off x="5379313" y="-257956"/>
          <a:ext cx="3496069" cy="3496069"/>
        </a:xfrm>
        <a:prstGeom prst="circularArrow">
          <a:avLst>
            <a:gd name="adj1" fmla="val 3251"/>
            <a:gd name="adj2" fmla="val 400955"/>
            <a:gd name="adj3" fmla="val 19423535"/>
            <a:gd name="adj4" fmla="val 12575511"/>
            <a:gd name="adj5" fmla="val 379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E08F95-3622-443E-9F26-D055B626952F}">
      <dsp:nvSpPr>
        <dsp:cNvPr id="0" name=""/>
        <dsp:cNvSpPr/>
      </dsp:nvSpPr>
      <dsp:spPr>
        <a:xfrm>
          <a:off x="4503903" y="687664"/>
          <a:ext cx="2420945" cy="9627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Database created  in Mongo </a:t>
          </a:r>
          <a:r>
            <a:rPr lang="en-US" sz="1800" kern="1200" err="1"/>
            <a:t>db</a:t>
          </a:r>
          <a:endParaRPr lang="en-CA" sz="1800" kern="1200"/>
        </a:p>
      </dsp:txBody>
      <dsp:txXfrm>
        <a:off x="4532100" y="715861"/>
        <a:ext cx="2364551" cy="906336"/>
      </dsp:txXfrm>
    </dsp:sp>
    <dsp:sp modelId="{F1712903-C9E2-4AA2-8425-8D0168B35525}">
      <dsp:nvSpPr>
        <dsp:cNvPr id="0" name=""/>
        <dsp:cNvSpPr/>
      </dsp:nvSpPr>
      <dsp:spPr>
        <a:xfrm>
          <a:off x="7466025" y="1169029"/>
          <a:ext cx="2723564" cy="224637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C4E269-5417-44C8-BCBA-0CDC36DD8549}">
      <dsp:nvSpPr>
        <dsp:cNvPr id="0" name=""/>
        <dsp:cNvSpPr/>
      </dsp:nvSpPr>
      <dsp:spPr>
        <a:xfrm>
          <a:off x="8071261" y="2934035"/>
          <a:ext cx="2420945" cy="9627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a:t>Flask is used for web application </a:t>
          </a:r>
          <a:endParaRPr lang="en-CA" sz="1800" kern="1200"/>
        </a:p>
      </dsp:txBody>
      <dsp:txXfrm>
        <a:off x="8099458" y="2962232"/>
        <a:ext cx="2364551" cy="906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B4044-C56C-4E8E-BDF9-40C536075E54}">
      <dsp:nvSpPr>
        <dsp:cNvPr id="0" name=""/>
        <dsp:cNvSpPr/>
      </dsp:nvSpPr>
      <dsp:spPr>
        <a:xfrm>
          <a:off x="2265" y="0"/>
          <a:ext cx="2375096" cy="401154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rtl="0">
            <a:lnSpc>
              <a:spcPct val="90000"/>
            </a:lnSpc>
            <a:spcBef>
              <a:spcPct val="0"/>
            </a:spcBef>
            <a:spcAft>
              <a:spcPct val="35000"/>
            </a:spcAft>
            <a:buNone/>
          </a:pPr>
          <a:r>
            <a:rPr lang="en-US" sz="1800" b="1" kern="1200">
              <a:latin typeface="Arial"/>
              <a:cs typeface="Arial"/>
            </a:rPr>
            <a:t>Ani Thomas                     </a:t>
          </a:r>
          <a:r>
            <a:rPr lang="en-US" sz="1800" kern="1200">
              <a:latin typeface="Arial"/>
              <a:cs typeface="Arial"/>
            </a:rPr>
            <a:t>Web Developer</a:t>
          </a:r>
          <a:endParaRPr lang="en-CA" sz="1800" kern="1200">
            <a:latin typeface="Arial"/>
            <a:cs typeface="Arial"/>
          </a:endParaRPr>
        </a:p>
      </dsp:txBody>
      <dsp:txXfrm>
        <a:off x="2265" y="1604618"/>
        <a:ext cx="2375096" cy="1604618"/>
      </dsp:txXfrm>
    </dsp:sp>
    <dsp:sp modelId="{7E0BFE55-6DF9-45A2-9F64-B7378B57929C}">
      <dsp:nvSpPr>
        <dsp:cNvPr id="0" name=""/>
        <dsp:cNvSpPr/>
      </dsp:nvSpPr>
      <dsp:spPr>
        <a:xfrm>
          <a:off x="521891" y="240692"/>
          <a:ext cx="1335845" cy="133584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B3FC9C-4576-40DF-BB64-08F3C8607163}">
      <dsp:nvSpPr>
        <dsp:cNvPr id="0" name=""/>
        <dsp:cNvSpPr/>
      </dsp:nvSpPr>
      <dsp:spPr>
        <a:xfrm>
          <a:off x="2448614" y="0"/>
          <a:ext cx="2375096" cy="401154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rtl="0">
            <a:lnSpc>
              <a:spcPct val="90000"/>
            </a:lnSpc>
            <a:spcBef>
              <a:spcPct val="0"/>
            </a:spcBef>
            <a:spcAft>
              <a:spcPct val="35000"/>
            </a:spcAft>
            <a:buNone/>
          </a:pPr>
          <a:r>
            <a:rPr lang="en-US" sz="1800" b="1" kern="1200" err="1">
              <a:latin typeface="Arial"/>
              <a:cs typeface="Arial"/>
            </a:rPr>
            <a:t>Monse</a:t>
          </a:r>
          <a:r>
            <a:rPr lang="en-US" sz="1800" b="1" kern="1200">
              <a:latin typeface="Arial"/>
              <a:cs typeface="Arial"/>
            </a:rPr>
            <a:t> Michael                  </a:t>
          </a:r>
          <a:r>
            <a:rPr lang="en-US" sz="1800" kern="1200">
              <a:latin typeface="Arial"/>
              <a:cs typeface="Arial"/>
            </a:rPr>
            <a:t>Data analyst</a:t>
          </a:r>
          <a:endParaRPr lang="en-CA" sz="1800" kern="1200">
            <a:latin typeface="Arial"/>
            <a:cs typeface="Arial"/>
          </a:endParaRPr>
        </a:p>
      </dsp:txBody>
      <dsp:txXfrm>
        <a:off x="2448614" y="1604618"/>
        <a:ext cx="2375096" cy="1604618"/>
      </dsp:txXfrm>
    </dsp:sp>
    <dsp:sp modelId="{DA575580-F352-4561-91A2-3EB2C460D500}">
      <dsp:nvSpPr>
        <dsp:cNvPr id="0" name=""/>
        <dsp:cNvSpPr/>
      </dsp:nvSpPr>
      <dsp:spPr>
        <a:xfrm>
          <a:off x="2968240" y="240692"/>
          <a:ext cx="1335845" cy="133584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1F06B7-3AF6-49F4-8A80-7616C425DDA5}">
      <dsp:nvSpPr>
        <dsp:cNvPr id="0" name=""/>
        <dsp:cNvSpPr/>
      </dsp:nvSpPr>
      <dsp:spPr>
        <a:xfrm>
          <a:off x="4894963" y="0"/>
          <a:ext cx="2375096" cy="401154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a:latin typeface="Arial"/>
              <a:cs typeface="Arial"/>
            </a:rPr>
            <a:t>Al </a:t>
          </a:r>
          <a:r>
            <a:rPr lang="en-US" sz="1800" b="1" kern="1200" err="1">
              <a:latin typeface="Arial"/>
              <a:cs typeface="Arial"/>
            </a:rPr>
            <a:t>Rehnaaz</a:t>
          </a:r>
          <a:endParaRPr lang="en-US" sz="1800" b="1" kern="1200">
            <a:latin typeface="Arial"/>
            <a:cs typeface="Arial"/>
          </a:endParaRPr>
        </a:p>
        <a:p>
          <a:pPr marL="0" lvl="0" indent="0" algn="l" defTabSz="800100">
            <a:lnSpc>
              <a:spcPct val="90000"/>
            </a:lnSpc>
            <a:spcBef>
              <a:spcPct val="0"/>
            </a:spcBef>
            <a:spcAft>
              <a:spcPct val="35000"/>
            </a:spcAft>
            <a:buNone/>
          </a:pPr>
          <a:r>
            <a:rPr lang="en-US" sz="1800" kern="1200">
              <a:latin typeface="Arial"/>
              <a:cs typeface="Arial"/>
            </a:rPr>
            <a:t>Data Architect</a:t>
          </a:r>
          <a:endParaRPr lang="en-CA" sz="1800" kern="1200">
            <a:latin typeface="Arial"/>
            <a:cs typeface="Arial"/>
          </a:endParaRPr>
        </a:p>
      </dsp:txBody>
      <dsp:txXfrm>
        <a:off x="4894963" y="1604618"/>
        <a:ext cx="2375096" cy="1604618"/>
      </dsp:txXfrm>
    </dsp:sp>
    <dsp:sp modelId="{F39F956F-1D3C-4946-862D-5ED9BDE64128}">
      <dsp:nvSpPr>
        <dsp:cNvPr id="0" name=""/>
        <dsp:cNvSpPr/>
      </dsp:nvSpPr>
      <dsp:spPr>
        <a:xfrm>
          <a:off x="5414589" y="240692"/>
          <a:ext cx="1335845" cy="133584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F01D69-01DD-4F09-81B4-A0B07FBDEDD6}">
      <dsp:nvSpPr>
        <dsp:cNvPr id="0" name=""/>
        <dsp:cNvSpPr/>
      </dsp:nvSpPr>
      <dsp:spPr>
        <a:xfrm>
          <a:off x="7343578" y="0"/>
          <a:ext cx="2375096" cy="401154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rtl="0">
            <a:lnSpc>
              <a:spcPct val="90000"/>
            </a:lnSpc>
            <a:spcBef>
              <a:spcPct val="0"/>
            </a:spcBef>
            <a:spcAft>
              <a:spcPct val="35000"/>
            </a:spcAft>
            <a:buNone/>
          </a:pPr>
          <a:r>
            <a:rPr lang="en-US" sz="1800" b="1" kern="1200">
              <a:latin typeface="Arial"/>
              <a:cs typeface="Arial"/>
            </a:rPr>
            <a:t>Jasmeet Kaur Sura                       </a:t>
          </a:r>
          <a:r>
            <a:rPr lang="en-US" sz="1800" kern="1200">
              <a:latin typeface="Arial"/>
              <a:cs typeface="Arial"/>
            </a:rPr>
            <a:t>Business Analyst </a:t>
          </a:r>
          <a:endParaRPr lang="en-CA" sz="1800" kern="1200">
            <a:latin typeface="Arial" panose="020B0604020202020204" pitchFamily="34" charset="0"/>
            <a:cs typeface="Arial" panose="020B0604020202020204" pitchFamily="34" charset="0"/>
          </a:endParaRPr>
        </a:p>
      </dsp:txBody>
      <dsp:txXfrm>
        <a:off x="7343578" y="1604618"/>
        <a:ext cx="2375096" cy="1604618"/>
      </dsp:txXfrm>
    </dsp:sp>
    <dsp:sp modelId="{56B2C60D-509F-4CB0-AF7F-96D6850D5361}">
      <dsp:nvSpPr>
        <dsp:cNvPr id="0" name=""/>
        <dsp:cNvSpPr/>
      </dsp:nvSpPr>
      <dsp:spPr>
        <a:xfrm>
          <a:off x="7860938" y="240692"/>
          <a:ext cx="1335845" cy="1335845"/>
        </a:xfrm>
        <a:prstGeom prst="ellipse">
          <a:avLst/>
        </a:prstGeom>
        <a:blipFill>
          <a:blip xmlns:r="http://schemas.openxmlformats.org/officeDocument/2006/relationships" r:embed="rId4"/>
          <a:srcRect/>
          <a:stretch>
            <a:fillRect/>
          </a:stretch>
        </a:blip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A4E38F-283F-4EFA-B64E-F36B2F5D3455}">
      <dsp:nvSpPr>
        <dsp:cNvPr id="0" name=""/>
        <dsp:cNvSpPr/>
      </dsp:nvSpPr>
      <dsp:spPr>
        <a:xfrm>
          <a:off x="388747" y="3209237"/>
          <a:ext cx="8941181" cy="601732"/>
        </a:xfrm>
        <a:prstGeom prst="leftRightArrow">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9/21/2021</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809451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9/21/2021</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60549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9/21/2021</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48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9/21/2021</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3320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9/21/2021</a:t>
            </a:fld>
            <a:endParaRPr lang="en-US"/>
          </a:p>
        </p:txBody>
      </p:sp>
    </p:spTree>
    <p:extLst>
      <p:ext uri="{BB962C8B-B14F-4D97-AF65-F5344CB8AC3E}">
        <p14:creationId xmlns:p14="http://schemas.microsoft.com/office/powerpoint/2010/main" val="3870453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9/21/2021</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17907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9/21/2021</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0938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9/21/2021</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104446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9/21/2021</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627058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9/21/2021</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521112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9/21/2021</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60356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9/21/2021</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82738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32" r:id="rId6"/>
    <p:sldLayoutId id="2147483728" r:id="rId7"/>
    <p:sldLayoutId id="2147483729" r:id="rId8"/>
    <p:sldLayoutId id="2147483730" r:id="rId9"/>
    <p:sldLayoutId id="2147483731" r:id="rId10"/>
    <p:sldLayoutId id="214748373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dN9jKKcffcQ"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rottentomatoes.com/"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0" Type="http://schemas.openxmlformats.org/officeDocument/2006/relationships/image" Target="../media/image6.gif"/><Relationship Id="rId4" Type="http://schemas.openxmlformats.org/officeDocument/2006/relationships/diagramLayout" Target="../diagrams/layout1.xml"/><Relationship Id="rId9"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6" name="Picture 3" descr="Paint color explosion on a white background">
            <a:extLst>
              <a:ext uri="{FF2B5EF4-FFF2-40B4-BE49-F238E27FC236}">
                <a16:creationId xmlns:a16="http://schemas.microsoft.com/office/drawing/2014/main" id="{F28760E1-4F07-41A3-A11D-7B05E85E025E}"/>
              </a:ext>
            </a:extLst>
          </p:cNvPr>
          <p:cNvPicPr>
            <a:picLocks noChangeAspect="1"/>
          </p:cNvPicPr>
          <p:nvPr/>
        </p:nvPicPr>
        <p:blipFill rotWithShape="1">
          <a:blip r:embed="rId2"/>
          <a:srcRect t="5620" r="2" b="5113"/>
          <a:stretch/>
        </p:blipFill>
        <p:spPr>
          <a:xfrm>
            <a:off x="4487333" y="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7"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97C4F9C-B036-4402-B20A-81FB0AA9FC69}"/>
              </a:ext>
            </a:extLst>
          </p:cNvPr>
          <p:cNvSpPr>
            <a:spLocks noGrp="1"/>
          </p:cNvSpPr>
          <p:nvPr>
            <p:ph type="ctrTitle"/>
          </p:nvPr>
        </p:nvSpPr>
        <p:spPr>
          <a:xfrm>
            <a:off x="628081" y="1397131"/>
            <a:ext cx="5274860" cy="3066706"/>
          </a:xfrm>
        </p:spPr>
        <p:txBody>
          <a:bodyPr anchor="b">
            <a:normAutofit/>
          </a:bodyPr>
          <a:lstStyle/>
          <a:p>
            <a:r>
              <a:rPr lang="en-US" sz="3600" b="0" i="0" cap="all">
                <a:solidFill>
                  <a:srgbClr val="FF0000"/>
                </a:solidFill>
                <a:effectLst/>
                <a:latin typeface="Elephant Pro" panose="020B0604020202020204" pitchFamily="2" charset="0"/>
              </a:rPr>
              <a:t>100 BEST MOVIES ON AMAZON PRIME</a:t>
            </a:r>
            <a:br>
              <a:rPr lang="en-US" sz="3600" b="0" i="0" cap="all">
                <a:solidFill>
                  <a:srgbClr val="FF0000"/>
                </a:solidFill>
                <a:effectLst/>
                <a:latin typeface="Elephant Pro" panose="020B0604020202020204" pitchFamily="2" charset="0"/>
              </a:rPr>
            </a:br>
            <a:endParaRPr lang="en-CA" sz="3600" b="0">
              <a:solidFill>
                <a:srgbClr val="FF0000"/>
              </a:solidFill>
              <a:latin typeface="Elephant Pro" panose="020B0604020202020204" pitchFamily="2" charset="0"/>
            </a:endParaRPr>
          </a:p>
        </p:txBody>
      </p:sp>
      <p:sp>
        <p:nvSpPr>
          <p:cNvPr id="3" name="Subtitle 2">
            <a:extLst>
              <a:ext uri="{FF2B5EF4-FFF2-40B4-BE49-F238E27FC236}">
                <a16:creationId xmlns:a16="http://schemas.microsoft.com/office/drawing/2014/main" id="{3111B59B-42BE-4B2A-B317-68B7F13A2B0A}"/>
              </a:ext>
            </a:extLst>
          </p:cNvPr>
          <p:cNvSpPr>
            <a:spLocks noGrp="1"/>
          </p:cNvSpPr>
          <p:nvPr>
            <p:ph type="subTitle" idx="1"/>
          </p:nvPr>
        </p:nvSpPr>
        <p:spPr>
          <a:xfrm>
            <a:off x="1116074" y="3800413"/>
            <a:ext cx="5403774" cy="2120991"/>
          </a:xfrm>
        </p:spPr>
        <p:txBody>
          <a:bodyPr anchor="t">
            <a:normAutofit fontScale="70000" lnSpcReduction="20000"/>
          </a:bodyPr>
          <a:lstStyle/>
          <a:p>
            <a:r>
              <a:rPr lang="en-US">
                <a:solidFill>
                  <a:srgbClr val="FF0000"/>
                </a:solidFill>
                <a:latin typeface="Elephant Pro" panose="00000500000000000000" pitchFamily="2" charset="0"/>
              </a:rPr>
              <a:t>Group # 10 </a:t>
            </a:r>
          </a:p>
          <a:p>
            <a:r>
              <a:rPr lang="en-CA" b="0" i="0">
                <a:solidFill>
                  <a:srgbClr val="FF0000"/>
                </a:solidFill>
                <a:effectLst/>
                <a:latin typeface="Elephant Pro" panose="00000500000000000000" pitchFamily="2" charset="0"/>
              </a:rPr>
              <a:t>Ani Thomas</a:t>
            </a:r>
          </a:p>
          <a:p>
            <a:r>
              <a:rPr lang="en-CA" b="0" i="0">
                <a:solidFill>
                  <a:srgbClr val="FF0000"/>
                </a:solidFill>
                <a:effectLst/>
                <a:latin typeface="Elephant Pro" panose="00000500000000000000" pitchFamily="2" charset="0"/>
              </a:rPr>
              <a:t>AI </a:t>
            </a:r>
            <a:r>
              <a:rPr lang="en-CA" b="0" i="0" err="1">
                <a:solidFill>
                  <a:srgbClr val="FF0000"/>
                </a:solidFill>
                <a:effectLst/>
                <a:latin typeface="Elephant Pro" panose="00000500000000000000" pitchFamily="2" charset="0"/>
              </a:rPr>
              <a:t>Rehnaz</a:t>
            </a:r>
            <a:endParaRPr lang="en-CA" b="0" i="0">
              <a:solidFill>
                <a:srgbClr val="FF0000"/>
              </a:solidFill>
              <a:effectLst/>
              <a:latin typeface="Elephant Pro" panose="00000500000000000000" pitchFamily="2" charset="0"/>
            </a:endParaRPr>
          </a:p>
          <a:p>
            <a:r>
              <a:rPr lang="en-CA" b="0" i="0" err="1">
                <a:solidFill>
                  <a:srgbClr val="FF0000"/>
                </a:solidFill>
                <a:effectLst/>
                <a:latin typeface="Elephant Pro" panose="00000500000000000000" pitchFamily="2" charset="0"/>
              </a:rPr>
              <a:t>Monse</a:t>
            </a:r>
            <a:r>
              <a:rPr lang="en-CA" b="0" i="0">
                <a:solidFill>
                  <a:srgbClr val="FF0000"/>
                </a:solidFill>
                <a:effectLst/>
                <a:latin typeface="Elephant Pro" panose="00000500000000000000" pitchFamily="2" charset="0"/>
              </a:rPr>
              <a:t> Michael </a:t>
            </a:r>
          </a:p>
          <a:p>
            <a:r>
              <a:rPr lang="en-CA" b="0" i="0">
                <a:solidFill>
                  <a:srgbClr val="FF0000"/>
                </a:solidFill>
                <a:effectLst/>
                <a:latin typeface="Elephant Pro" panose="00000500000000000000" pitchFamily="2" charset="0"/>
              </a:rPr>
              <a:t>Jasmeet Kaur Sura</a:t>
            </a:r>
            <a:endParaRPr lang="en-CA">
              <a:solidFill>
                <a:srgbClr val="FF0000"/>
              </a:solidFill>
              <a:latin typeface="Elephant Pro" panose="00000500000000000000" pitchFamily="2" charset="0"/>
            </a:endParaRPr>
          </a:p>
        </p:txBody>
      </p:sp>
      <p:pic>
        <p:nvPicPr>
          <p:cNvPr id="12" name="Picture 11" descr="A picture containing text, clipart&#10;&#10;Description automatically generated">
            <a:extLst>
              <a:ext uri="{FF2B5EF4-FFF2-40B4-BE49-F238E27FC236}">
                <a16:creationId xmlns:a16="http://schemas.microsoft.com/office/drawing/2014/main" id="{8CB2B4C0-B95B-465C-9725-168F5D87D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127" y="446155"/>
            <a:ext cx="3991629" cy="1138238"/>
          </a:xfrm>
          <a:prstGeom prst="rect">
            <a:avLst/>
          </a:prstGeom>
        </p:spPr>
      </p:pic>
    </p:spTree>
    <p:extLst>
      <p:ext uri="{BB962C8B-B14F-4D97-AF65-F5344CB8AC3E}">
        <p14:creationId xmlns:p14="http://schemas.microsoft.com/office/powerpoint/2010/main" val="3174811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2" y="0"/>
            <a:ext cx="12188952" cy="6857990"/>
          </a:xfrm>
          <a:prstGeom prst="rect">
            <a:avLst/>
          </a:prstGeom>
        </p:spPr>
      </p:pic>
      <p:sp>
        <p:nvSpPr>
          <p:cNvPr id="13"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33228" y="-154021"/>
            <a:ext cx="8391967" cy="1344612"/>
          </a:xfrm>
        </p:spPr>
        <p:txBody>
          <a:bodyPr anchor="b">
            <a:normAutofit fontScale="90000"/>
          </a:bodyPr>
          <a:lstStyle/>
          <a:p>
            <a:r>
              <a:rPr lang="en-US" b="0" cap="all">
                <a:solidFill>
                  <a:srgbClr val="FF0000"/>
                </a:solidFill>
                <a:latin typeface="Elephant Pro" panose="020B0604020202020204" pitchFamily="2" charset="0"/>
              </a:rPr>
              <a:t>Web Scraping- Data Collection</a:t>
            </a:r>
            <a:endParaRPr lang="en-CA" b="0" cap="all">
              <a:solidFill>
                <a:srgbClr val="FF0000"/>
              </a:solidFill>
              <a:latin typeface="Elephant Pro" panose="020B0604020202020204" pitchFamily="2" charset="0"/>
            </a:endParaRPr>
          </a:p>
        </p:txBody>
      </p:sp>
      <p:sp>
        <p:nvSpPr>
          <p:cNvPr id="15"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1" name="Content Placeholder 30" descr="Text&#10;&#10;Description automatically generated">
            <a:extLst>
              <a:ext uri="{FF2B5EF4-FFF2-40B4-BE49-F238E27FC236}">
                <a16:creationId xmlns:a16="http://schemas.microsoft.com/office/drawing/2014/main" id="{C86A4B02-86B5-4FEF-B80D-F873F3C20F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7020" y="1190591"/>
            <a:ext cx="10717959" cy="5423255"/>
          </a:xfrm>
          <a:prstGeom prst="rect">
            <a:avLst/>
          </a:prstGeom>
          <a:ln>
            <a:solidFill>
              <a:schemeClr val="tx1"/>
            </a:solidFill>
          </a:ln>
        </p:spPr>
      </p:pic>
    </p:spTree>
    <p:extLst>
      <p:ext uri="{BB962C8B-B14F-4D97-AF65-F5344CB8AC3E}">
        <p14:creationId xmlns:p14="http://schemas.microsoft.com/office/powerpoint/2010/main" val="2353618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22382"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431777" y="-122166"/>
            <a:ext cx="8391967" cy="1344612"/>
          </a:xfrm>
        </p:spPr>
        <p:txBody>
          <a:bodyPr anchor="b">
            <a:normAutofit fontScale="90000"/>
          </a:bodyPr>
          <a:lstStyle/>
          <a:p>
            <a:r>
              <a:rPr lang="en-US" b="0" cap="all">
                <a:solidFill>
                  <a:srgbClr val="FF0000"/>
                </a:solidFill>
                <a:latin typeface="Elephant Pro" panose="020B0604020202020204" pitchFamily="2" charset="0"/>
              </a:rPr>
              <a:t>Web Scraping- Data collection</a:t>
            </a:r>
            <a:endParaRPr lang="en-CA" b="0" cap="all">
              <a:solidFill>
                <a:srgbClr val="FF0000"/>
              </a:solidFi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1" name="Content Placeholder 20" descr="Text, letter&#10;&#10;Description automatically generated">
            <a:extLst>
              <a:ext uri="{FF2B5EF4-FFF2-40B4-BE49-F238E27FC236}">
                <a16:creationId xmlns:a16="http://schemas.microsoft.com/office/drawing/2014/main" id="{73908CE0-6B0B-403C-898D-D096F578CF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368" y="1631657"/>
            <a:ext cx="10302980" cy="4224684"/>
          </a:xfrm>
          <a:prstGeom prst="rect">
            <a:avLst/>
          </a:prstGeom>
          <a:ln>
            <a:solidFill>
              <a:schemeClr val="tx1"/>
            </a:solidFill>
          </a:ln>
        </p:spPr>
      </p:pic>
    </p:spTree>
    <p:extLst>
      <p:ext uri="{BB962C8B-B14F-4D97-AF65-F5344CB8AC3E}">
        <p14:creationId xmlns:p14="http://schemas.microsoft.com/office/powerpoint/2010/main" val="2472458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1524" y="10"/>
            <a:ext cx="12188952" cy="6857990"/>
          </a:xfrm>
          <a:prstGeom prst="rect">
            <a:avLst/>
          </a:prstGeom>
        </p:spPr>
      </p:pic>
      <p:sp>
        <p:nvSpPr>
          <p:cNvPr id="40"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2005935" y="-342953"/>
            <a:ext cx="8391967" cy="1344612"/>
          </a:xfrm>
        </p:spPr>
        <p:txBody>
          <a:bodyPr anchor="b">
            <a:normAutofit/>
          </a:bodyPr>
          <a:lstStyle/>
          <a:p>
            <a:r>
              <a:rPr lang="en-US" sz="2900" b="0" cap="all">
                <a:solidFill>
                  <a:srgbClr val="FF0000"/>
                </a:solidFill>
                <a:latin typeface="Elephant Pro" panose="020B0604020202020204" pitchFamily="2" charset="0"/>
              </a:rPr>
              <a:t>Web Scraping- Data collection</a:t>
            </a:r>
            <a:endParaRPr lang="en-CA" sz="2900" b="0" cap="all">
              <a:solidFill>
                <a:srgbClr val="FF0000"/>
              </a:solidFill>
              <a:latin typeface="Elephant Pro" panose="020B0604020202020204" pitchFamily="2" charset="0"/>
            </a:endParaRPr>
          </a:p>
        </p:txBody>
      </p:sp>
      <p:sp>
        <p:nvSpPr>
          <p:cNvPr id="41"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6" name="Picture 35" descr="A picture containing table&#10;&#10;Description automatically generated">
            <a:extLst>
              <a:ext uri="{FF2B5EF4-FFF2-40B4-BE49-F238E27FC236}">
                <a16:creationId xmlns:a16="http://schemas.microsoft.com/office/drawing/2014/main" id="{F7B5BA2A-1C68-4714-AE75-A74491C1A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42" y="1092160"/>
            <a:ext cx="11144250" cy="5224163"/>
          </a:xfrm>
          <a:prstGeom prst="rect">
            <a:avLst/>
          </a:prstGeom>
          <a:ln>
            <a:solidFill>
              <a:schemeClr val="tx1"/>
            </a:solidFill>
          </a:ln>
        </p:spPr>
      </p:pic>
    </p:spTree>
    <p:extLst>
      <p:ext uri="{BB962C8B-B14F-4D97-AF65-F5344CB8AC3E}">
        <p14:creationId xmlns:p14="http://schemas.microsoft.com/office/powerpoint/2010/main" val="44513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1524" y="10"/>
            <a:ext cx="12188952" cy="6857990"/>
          </a:xfrm>
          <a:prstGeom prst="rect">
            <a:avLst/>
          </a:prstGeom>
        </p:spPr>
      </p:pic>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2005935" y="-342953"/>
            <a:ext cx="8391967" cy="1344612"/>
          </a:xfrm>
        </p:spPr>
        <p:txBody>
          <a:bodyPr anchor="b">
            <a:normAutofit/>
          </a:bodyPr>
          <a:lstStyle/>
          <a:p>
            <a:r>
              <a:rPr lang="en-US" sz="2900" b="0" cap="all">
                <a:solidFill>
                  <a:srgbClr val="FF0000"/>
                </a:solidFill>
                <a:latin typeface="Elephant Pro" panose="020B0604020202020204" pitchFamily="2" charset="0"/>
              </a:rPr>
              <a:t>Web Scraping- Data collection</a:t>
            </a:r>
            <a:endParaRPr lang="en-CA" sz="2900" b="0" cap="all">
              <a:solidFill>
                <a:srgbClr val="FF0000"/>
              </a:solidFill>
              <a:latin typeface="Elephant Pro" panose="020B0604020202020204" pitchFamily="2" charset="0"/>
            </a:endParaRPr>
          </a:p>
        </p:txBody>
      </p:sp>
      <p:pic>
        <p:nvPicPr>
          <p:cNvPr id="24" name="Picture 23" descr="Text&#10;&#10;Description automatically generated with medium confidence">
            <a:extLst>
              <a:ext uri="{FF2B5EF4-FFF2-40B4-BE49-F238E27FC236}">
                <a16:creationId xmlns:a16="http://schemas.microsoft.com/office/drawing/2014/main" id="{ECE6847A-273B-4F88-971C-EE03A83AD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068" y="1001659"/>
            <a:ext cx="11185864" cy="5475687"/>
          </a:xfrm>
          <a:prstGeom prst="rect">
            <a:avLst/>
          </a:prstGeom>
          <a:ln>
            <a:solidFill>
              <a:schemeClr val="tx1"/>
            </a:solidFill>
          </a:ln>
        </p:spPr>
      </p:pic>
    </p:spTree>
    <p:extLst>
      <p:ext uri="{BB962C8B-B14F-4D97-AF65-F5344CB8AC3E}">
        <p14:creationId xmlns:p14="http://schemas.microsoft.com/office/powerpoint/2010/main" val="389292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13"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2027200" y="-496974"/>
            <a:ext cx="8391967" cy="1344612"/>
          </a:xfrm>
        </p:spPr>
        <p:txBody>
          <a:bodyPr anchor="b">
            <a:normAutofit/>
          </a:bodyPr>
          <a:lstStyle/>
          <a:p>
            <a:r>
              <a:rPr lang="en-US" sz="2900" b="0" cap="all">
                <a:solidFill>
                  <a:srgbClr val="FF0000"/>
                </a:solidFill>
                <a:latin typeface="Elephant Pro" panose="020B0604020202020204" pitchFamily="2" charset="0"/>
              </a:rPr>
              <a:t>Web Scraping- Data Model </a:t>
            </a:r>
            <a:endParaRPr lang="en-CA" sz="2900" b="0" cap="all">
              <a:solidFill>
                <a:srgbClr val="FF0000"/>
              </a:solidFill>
              <a:latin typeface="Elephant Pro" panose="020B0604020202020204" pitchFamily="2" charset="0"/>
            </a:endParaRPr>
          </a:p>
        </p:txBody>
      </p:sp>
      <p:sp>
        <p:nvSpPr>
          <p:cNvPr id="15"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9" name="Picture 18" descr="Graphical user interface&#10;&#10;Description automatically generated with medium confidence">
            <a:extLst>
              <a:ext uri="{FF2B5EF4-FFF2-40B4-BE49-F238E27FC236}">
                <a16:creationId xmlns:a16="http://schemas.microsoft.com/office/drawing/2014/main" id="{99A9C414-445D-46EE-B191-49E2A15E0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94" y="864247"/>
            <a:ext cx="11203619" cy="5591031"/>
          </a:xfrm>
          <a:prstGeom prst="rect">
            <a:avLst/>
          </a:prstGeom>
          <a:ln>
            <a:solidFill>
              <a:schemeClr val="tx1"/>
            </a:solidFill>
          </a:ln>
        </p:spPr>
      </p:pic>
    </p:spTree>
    <p:extLst>
      <p:ext uri="{BB962C8B-B14F-4D97-AF65-F5344CB8AC3E}">
        <p14:creationId xmlns:p14="http://schemas.microsoft.com/office/powerpoint/2010/main" val="393337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935666" y="-399242"/>
            <a:ext cx="9526772" cy="1386399"/>
          </a:xfrm>
        </p:spPr>
        <p:txBody>
          <a:bodyPr anchor="b">
            <a:normAutofit/>
          </a:bodyPr>
          <a:lstStyle/>
          <a:p>
            <a:r>
              <a:rPr lang="en-US" sz="2900" b="0" cap="all">
                <a:solidFill>
                  <a:srgbClr val="FF0000"/>
                </a:solidFill>
                <a:latin typeface="Elephant Pro" panose="020B0604020202020204" pitchFamily="2" charset="0"/>
              </a:rPr>
              <a:t>Web Scraping- Data to a CSV File</a:t>
            </a:r>
            <a:endParaRPr lang="en-CA" sz="2900" b="0" cap="all">
              <a:solidFill>
                <a:srgbClr val="FF0000"/>
              </a:solidFi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AA2F9A4C-0371-4B05-A222-6B1810629792}"/>
              </a:ext>
            </a:extLst>
          </p:cNvPr>
          <p:cNvPicPr>
            <a:picLocks noChangeAspect="1"/>
          </p:cNvPicPr>
          <p:nvPr/>
        </p:nvPicPr>
        <p:blipFill rotWithShape="1">
          <a:blip r:embed="rId3"/>
          <a:srcRect l="20756" t="65582" r="13489" b="27907"/>
          <a:stretch/>
        </p:blipFill>
        <p:spPr>
          <a:xfrm>
            <a:off x="243423" y="1014110"/>
            <a:ext cx="11945220" cy="665384"/>
          </a:xfrm>
          <a:prstGeom prst="rect">
            <a:avLst/>
          </a:prstGeom>
        </p:spPr>
      </p:pic>
      <p:pic>
        <p:nvPicPr>
          <p:cNvPr id="30" name="Picture 29" descr="Graphical user interface, application, table, Excel&#10;&#10;Description automatically generated">
            <a:extLst>
              <a:ext uri="{FF2B5EF4-FFF2-40B4-BE49-F238E27FC236}">
                <a16:creationId xmlns:a16="http://schemas.microsoft.com/office/drawing/2014/main" id="{97AB00CB-E4C3-48A3-9489-098FDA2450EA}"/>
              </a:ext>
            </a:extLst>
          </p:cNvPr>
          <p:cNvPicPr>
            <a:picLocks noChangeAspect="1"/>
          </p:cNvPicPr>
          <p:nvPr/>
        </p:nvPicPr>
        <p:blipFill rotWithShape="1">
          <a:blip r:embed="rId4">
            <a:extLst>
              <a:ext uri="{28A0092B-C50C-407E-A947-70E740481C1C}">
                <a14:useLocalDpi xmlns:a14="http://schemas.microsoft.com/office/drawing/2010/main" val="0"/>
              </a:ext>
            </a:extLst>
          </a:blip>
          <a:srcRect b="13354"/>
          <a:stretch/>
        </p:blipFill>
        <p:spPr>
          <a:xfrm>
            <a:off x="477629" y="1733399"/>
            <a:ext cx="11020425" cy="4745571"/>
          </a:xfrm>
          <a:prstGeom prst="rect">
            <a:avLst/>
          </a:prstGeom>
        </p:spPr>
      </p:pic>
    </p:spTree>
    <p:extLst>
      <p:ext uri="{BB962C8B-B14F-4D97-AF65-F5344CB8AC3E}">
        <p14:creationId xmlns:p14="http://schemas.microsoft.com/office/powerpoint/2010/main" val="2016778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643002" y="-95703"/>
            <a:ext cx="8391967" cy="1344612"/>
          </a:xfrm>
        </p:spPr>
        <p:txBody>
          <a:bodyPr anchor="b">
            <a:normAutofit/>
          </a:bodyPr>
          <a:lstStyle/>
          <a:p>
            <a:r>
              <a:rPr lang="en-US" sz="2900" b="0" cap="all">
                <a:solidFill>
                  <a:srgbClr val="FF0000"/>
                </a:solidFill>
                <a:latin typeface="Elephant Pro" panose="020B0604020202020204" pitchFamily="2" charset="0"/>
              </a:rPr>
              <a:t>Data Model</a:t>
            </a:r>
            <a:endParaRPr lang="en-CA" sz="2900" b="0" cap="all">
              <a:solidFill>
                <a:srgbClr val="FF0000"/>
              </a:solidFi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3" name="Table 4">
            <a:extLst>
              <a:ext uri="{FF2B5EF4-FFF2-40B4-BE49-F238E27FC236}">
                <a16:creationId xmlns:a16="http://schemas.microsoft.com/office/drawing/2014/main" id="{EA5DD6ED-3F8F-4AAD-9862-DEB7CAD835CC}"/>
              </a:ext>
            </a:extLst>
          </p:cNvPr>
          <p:cNvGraphicFramePr>
            <a:graphicFrameLocks noGrp="1"/>
          </p:cNvGraphicFramePr>
          <p:nvPr>
            <p:extLst>
              <p:ext uri="{D42A27DB-BD31-4B8C-83A1-F6EECF244321}">
                <p14:modId xmlns:p14="http://schemas.microsoft.com/office/powerpoint/2010/main" val="2251056700"/>
              </p:ext>
            </p:extLst>
          </p:nvPr>
        </p:nvGraphicFramePr>
        <p:xfrm>
          <a:off x="2020187" y="1556988"/>
          <a:ext cx="7310855" cy="4376364"/>
        </p:xfrm>
        <a:graphic>
          <a:graphicData uri="http://schemas.openxmlformats.org/drawingml/2006/table">
            <a:tbl>
              <a:tblPr firstRow="1" bandRow="1">
                <a:tableStyleId>{8799B23B-EC83-4686-B30A-512413B5E67A}</a:tableStyleId>
              </a:tblPr>
              <a:tblGrid>
                <a:gridCol w="3481192">
                  <a:extLst>
                    <a:ext uri="{9D8B030D-6E8A-4147-A177-3AD203B41FA5}">
                      <a16:colId xmlns:a16="http://schemas.microsoft.com/office/drawing/2014/main" val="660741820"/>
                    </a:ext>
                  </a:extLst>
                </a:gridCol>
                <a:gridCol w="3829663">
                  <a:extLst>
                    <a:ext uri="{9D8B030D-6E8A-4147-A177-3AD203B41FA5}">
                      <a16:colId xmlns:a16="http://schemas.microsoft.com/office/drawing/2014/main" val="2271977380"/>
                    </a:ext>
                  </a:extLst>
                </a:gridCol>
              </a:tblGrid>
              <a:tr h="729394">
                <a:tc>
                  <a:txBody>
                    <a:bodyPr/>
                    <a:lstStyle/>
                    <a:p>
                      <a:pPr algn="ctr">
                        <a:lnSpc>
                          <a:spcPct val="200000"/>
                        </a:lnSpc>
                      </a:pPr>
                      <a:r>
                        <a:rPr lang="en-US"/>
                        <a:t>Field</a:t>
                      </a:r>
                      <a:endParaRPr lang="en-CA"/>
                    </a:p>
                  </a:txBody>
                  <a:tcPr/>
                </a:tc>
                <a:tc>
                  <a:txBody>
                    <a:bodyPr/>
                    <a:lstStyle/>
                    <a:p>
                      <a:pPr algn="ctr">
                        <a:lnSpc>
                          <a:spcPct val="200000"/>
                        </a:lnSpc>
                      </a:pPr>
                      <a:r>
                        <a:rPr lang="en-US"/>
                        <a:t>Description</a:t>
                      </a:r>
                      <a:endParaRPr lang="en-CA"/>
                    </a:p>
                  </a:txBody>
                  <a:tcPr/>
                </a:tc>
                <a:extLst>
                  <a:ext uri="{0D108BD9-81ED-4DB2-BD59-A6C34878D82A}">
                    <a16:rowId xmlns:a16="http://schemas.microsoft.com/office/drawing/2014/main" val="4270245625"/>
                  </a:ext>
                </a:extLst>
              </a:tr>
              <a:tr h="729394">
                <a:tc>
                  <a:txBody>
                    <a:bodyPr/>
                    <a:lstStyle/>
                    <a:p>
                      <a:pPr algn="ctr">
                        <a:lnSpc>
                          <a:spcPct val="200000"/>
                        </a:lnSpc>
                      </a:pPr>
                      <a:r>
                        <a:rPr lang="en-US"/>
                        <a:t>Title</a:t>
                      </a:r>
                      <a:endParaRPr lang="en-CA"/>
                    </a:p>
                  </a:txBody>
                  <a:tcPr/>
                </a:tc>
                <a:tc>
                  <a:txBody>
                    <a:bodyPr/>
                    <a:lstStyle/>
                    <a:p>
                      <a:pPr algn="ctr">
                        <a:lnSpc>
                          <a:spcPct val="200000"/>
                        </a:lnSpc>
                      </a:pPr>
                      <a:r>
                        <a:rPr lang="en-US"/>
                        <a:t>Title of movie</a:t>
                      </a:r>
                      <a:endParaRPr lang="en-CA"/>
                    </a:p>
                  </a:txBody>
                  <a:tcPr/>
                </a:tc>
                <a:extLst>
                  <a:ext uri="{0D108BD9-81ED-4DB2-BD59-A6C34878D82A}">
                    <a16:rowId xmlns:a16="http://schemas.microsoft.com/office/drawing/2014/main" val="1642315713"/>
                  </a:ext>
                </a:extLst>
              </a:tr>
              <a:tr h="729394">
                <a:tc>
                  <a:txBody>
                    <a:bodyPr/>
                    <a:lstStyle/>
                    <a:p>
                      <a:pPr algn="ctr">
                        <a:lnSpc>
                          <a:spcPct val="200000"/>
                        </a:lnSpc>
                      </a:pPr>
                      <a:r>
                        <a:rPr lang="en-US"/>
                        <a:t>Year</a:t>
                      </a:r>
                      <a:endParaRPr lang="en-CA"/>
                    </a:p>
                  </a:txBody>
                  <a:tcPr/>
                </a:tc>
                <a:tc>
                  <a:txBody>
                    <a:bodyPr/>
                    <a:lstStyle/>
                    <a:p>
                      <a:pPr algn="ctr">
                        <a:lnSpc>
                          <a:spcPct val="200000"/>
                        </a:lnSpc>
                      </a:pPr>
                      <a:r>
                        <a:rPr lang="en-US"/>
                        <a:t>Release year</a:t>
                      </a:r>
                      <a:endParaRPr lang="en-CA"/>
                    </a:p>
                  </a:txBody>
                  <a:tcPr/>
                </a:tc>
                <a:extLst>
                  <a:ext uri="{0D108BD9-81ED-4DB2-BD59-A6C34878D82A}">
                    <a16:rowId xmlns:a16="http://schemas.microsoft.com/office/drawing/2014/main" val="2995348768"/>
                  </a:ext>
                </a:extLst>
              </a:tr>
              <a:tr h="729394">
                <a:tc>
                  <a:txBody>
                    <a:bodyPr/>
                    <a:lstStyle/>
                    <a:p>
                      <a:pPr algn="ctr">
                        <a:lnSpc>
                          <a:spcPct val="200000"/>
                        </a:lnSpc>
                      </a:pPr>
                      <a:r>
                        <a:rPr lang="en-US"/>
                        <a:t>Rating</a:t>
                      </a:r>
                      <a:endParaRPr lang="en-CA"/>
                    </a:p>
                  </a:txBody>
                  <a:tcPr/>
                </a:tc>
                <a:tc>
                  <a:txBody>
                    <a:bodyPr/>
                    <a:lstStyle/>
                    <a:p>
                      <a:pPr algn="ctr">
                        <a:lnSpc>
                          <a:spcPct val="200000"/>
                        </a:lnSpc>
                      </a:pPr>
                      <a:r>
                        <a:rPr lang="en-US"/>
                        <a:t>Rating given by the site</a:t>
                      </a:r>
                      <a:endParaRPr lang="en-CA"/>
                    </a:p>
                  </a:txBody>
                  <a:tcPr/>
                </a:tc>
                <a:extLst>
                  <a:ext uri="{0D108BD9-81ED-4DB2-BD59-A6C34878D82A}">
                    <a16:rowId xmlns:a16="http://schemas.microsoft.com/office/drawing/2014/main" val="1093440793"/>
                  </a:ext>
                </a:extLst>
              </a:tr>
              <a:tr h="729394">
                <a:tc>
                  <a:txBody>
                    <a:bodyPr/>
                    <a:lstStyle/>
                    <a:p>
                      <a:pPr algn="ctr">
                        <a:lnSpc>
                          <a:spcPct val="200000"/>
                        </a:lnSpc>
                      </a:pPr>
                      <a:r>
                        <a:rPr lang="en-US"/>
                        <a:t>Rank</a:t>
                      </a:r>
                      <a:endParaRPr lang="en-CA"/>
                    </a:p>
                  </a:txBody>
                  <a:tcPr/>
                </a:tc>
                <a:tc>
                  <a:txBody>
                    <a:bodyPr/>
                    <a:lstStyle/>
                    <a:p>
                      <a:pPr algn="ctr">
                        <a:lnSpc>
                          <a:spcPct val="200000"/>
                        </a:lnSpc>
                      </a:pPr>
                      <a:r>
                        <a:rPr lang="en-US"/>
                        <a:t>Rank (1-100)</a:t>
                      </a:r>
                      <a:endParaRPr lang="en-CA"/>
                    </a:p>
                  </a:txBody>
                  <a:tcPr/>
                </a:tc>
                <a:extLst>
                  <a:ext uri="{0D108BD9-81ED-4DB2-BD59-A6C34878D82A}">
                    <a16:rowId xmlns:a16="http://schemas.microsoft.com/office/drawing/2014/main" val="3428473685"/>
                  </a:ext>
                </a:extLst>
              </a:tr>
              <a:tr h="729394">
                <a:tc>
                  <a:txBody>
                    <a:bodyPr/>
                    <a:lstStyle/>
                    <a:p>
                      <a:pPr algn="ctr">
                        <a:lnSpc>
                          <a:spcPct val="200000"/>
                        </a:lnSpc>
                      </a:pPr>
                      <a:r>
                        <a:rPr lang="en-US"/>
                        <a:t>Director</a:t>
                      </a:r>
                      <a:endParaRPr lang="en-CA"/>
                    </a:p>
                  </a:txBody>
                  <a:tcPr/>
                </a:tc>
                <a:tc>
                  <a:txBody>
                    <a:bodyPr/>
                    <a:lstStyle/>
                    <a:p>
                      <a:pPr algn="ctr">
                        <a:lnSpc>
                          <a:spcPct val="200000"/>
                        </a:lnSpc>
                      </a:pPr>
                      <a:r>
                        <a:rPr lang="en-US"/>
                        <a:t>Director of the movie</a:t>
                      </a:r>
                      <a:endParaRPr lang="en-CA"/>
                    </a:p>
                  </a:txBody>
                  <a:tcPr/>
                </a:tc>
                <a:extLst>
                  <a:ext uri="{0D108BD9-81ED-4DB2-BD59-A6C34878D82A}">
                    <a16:rowId xmlns:a16="http://schemas.microsoft.com/office/drawing/2014/main" val="1989912887"/>
                  </a:ext>
                </a:extLst>
              </a:tr>
            </a:tbl>
          </a:graphicData>
        </a:graphic>
      </p:graphicFrame>
    </p:spTree>
    <p:extLst>
      <p:ext uri="{BB962C8B-B14F-4D97-AF65-F5344CB8AC3E}">
        <p14:creationId xmlns:p14="http://schemas.microsoft.com/office/powerpoint/2010/main" val="128333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20875" y="442913"/>
            <a:ext cx="8391967" cy="1344612"/>
          </a:xfrm>
        </p:spPr>
        <p:txBody>
          <a:bodyPr anchor="b">
            <a:normAutofit/>
          </a:bodyPr>
          <a:lstStyle/>
          <a:p>
            <a:r>
              <a:rPr lang="en-US" sz="2900" b="0" cap="all">
                <a:solidFill>
                  <a:srgbClr val="FF0000"/>
                </a:solidFill>
                <a:latin typeface="Elephant Pro" panose="020B0604020202020204" pitchFamily="2" charset="0"/>
              </a:rPr>
              <a:t>Connection to mongo dB </a:t>
            </a:r>
            <a:endParaRPr lang="en-CA" sz="2900" b="0" cap="all">
              <a:solidFill>
                <a:srgbClr val="FF0000"/>
              </a:solidFi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4" name="Picture 13">
            <a:extLst>
              <a:ext uri="{FF2B5EF4-FFF2-40B4-BE49-F238E27FC236}">
                <a16:creationId xmlns:a16="http://schemas.microsoft.com/office/drawing/2014/main" id="{9EC829FF-770D-4984-BF2F-76E5B68E09C3}"/>
              </a:ext>
            </a:extLst>
          </p:cNvPr>
          <p:cNvPicPr>
            <a:picLocks noChangeAspect="1"/>
          </p:cNvPicPr>
          <p:nvPr/>
        </p:nvPicPr>
        <p:blipFill rotWithShape="1">
          <a:blip r:embed="rId3"/>
          <a:srcRect l="13255" t="34729" r="13750" b="25271"/>
          <a:stretch/>
        </p:blipFill>
        <p:spPr>
          <a:xfrm>
            <a:off x="275137" y="1952691"/>
            <a:ext cx="11641726" cy="3588489"/>
          </a:xfrm>
          <a:prstGeom prst="rect">
            <a:avLst/>
          </a:prstGeom>
        </p:spPr>
      </p:pic>
    </p:spTree>
    <p:extLst>
      <p:ext uri="{BB962C8B-B14F-4D97-AF65-F5344CB8AC3E}">
        <p14:creationId xmlns:p14="http://schemas.microsoft.com/office/powerpoint/2010/main" val="3602204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9" b="21501"/>
          <a:stretch/>
        </p:blipFill>
        <p:spPr>
          <a:xfrm>
            <a:off x="-1" y="10"/>
            <a:ext cx="12192000" cy="6857990"/>
          </a:xfrm>
          <a:prstGeom prst="rect">
            <a:avLst/>
          </a:prstGeom>
        </p:spPr>
      </p:pic>
      <p:pic>
        <p:nvPicPr>
          <p:cNvPr id="19" name="Picture 18">
            <a:extLst>
              <a:ext uri="{FF2B5EF4-FFF2-40B4-BE49-F238E27FC236}">
                <a16:creationId xmlns:a16="http://schemas.microsoft.com/office/drawing/2014/main" id="{5B636F9D-1C1E-4CAF-B165-01EF7B9B4AE0}"/>
              </a:ext>
            </a:extLst>
          </p:cNvPr>
          <p:cNvPicPr>
            <a:picLocks noChangeAspect="1"/>
          </p:cNvPicPr>
          <p:nvPr/>
        </p:nvPicPr>
        <p:blipFill rotWithShape="1">
          <a:blip r:embed="rId3"/>
          <a:srcRect t="11628" r="1192" b="11163"/>
          <a:stretch/>
        </p:blipFill>
        <p:spPr>
          <a:xfrm>
            <a:off x="145312" y="701749"/>
            <a:ext cx="12046688" cy="5295014"/>
          </a:xfrm>
          <a:prstGeom prst="rect">
            <a:avLst/>
          </a:prstGeom>
        </p:spPr>
      </p:pic>
      <p:pic>
        <p:nvPicPr>
          <p:cNvPr id="20" name="Picture 19" descr="Logo, company name&#10;&#10;Description automatically generated">
            <a:extLst>
              <a:ext uri="{FF2B5EF4-FFF2-40B4-BE49-F238E27FC236}">
                <a16:creationId xmlns:a16="http://schemas.microsoft.com/office/drawing/2014/main" id="{B523B9FA-595B-441D-A9BA-571D8D108FE4}"/>
              </a:ext>
            </a:extLst>
          </p:cNvPr>
          <p:cNvPicPr>
            <a:picLocks noChangeAspect="1"/>
          </p:cNvPicPr>
          <p:nvPr/>
        </p:nvPicPr>
        <p:blipFill rotWithShape="1">
          <a:blip r:embed="rId4">
            <a:extLst>
              <a:ext uri="{28A0092B-C50C-407E-A947-70E740481C1C}">
                <a14:useLocalDpi xmlns:a14="http://schemas.microsoft.com/office/drawing/2010/main" val="0"/>
              </a:ext>
            </a:extLst>
          </a:blip>
          <a:srcRect l="14208" t="15237" r="24440" b="13372"/>
          <a:stretch/>
        </p:blipFill>
        <p:spPr>
          <a:xfrm>
            <a:off x="397460" y="4570961"/>
            <a:ext cx="2285496" cy="2127552"/>
          </a:xfrm>
          <a:prstGeom prst="rect">
            <a:avLst/>
          </a:prstGeom>
          <a:ln w="28575">
            <a:solidFill>
              <a:srgbClr val="FF0000"/>
            </a:solidFill>
          </a:ln>
        </p:spPr>
      </p:pic>
      <p:sp>
        <p:nvSpPr>
          <p:cNvPr id="22" name="TextBox 21">
            <a:extLst>
              <a:ext uri="{FF2B5EF4-FFF2-40B4-BE49-F238E27FC236}">
                <a16:creationId xmlns:a16="http://schemas.microsoft.com/office/drawing/2014/main" id="{ABAED774-208E-4591-B0F2-AD8E740533F6}"/>
              </a:ext>
            </a:extLst>
          </p:cNvPr>
          <p:cNvSpPr txBox="1"/>
          <p:nvPr/>
        </p:nvSpPr>
        <p:spPr>
          <a:xfrm>
            <a:off x="295052" y="172930"/>
            <a:ext cx="7743161" cy="369332"/>
          </a:xfrm>
          <a:prstGeom prst="rect">
            <a:avLst/>
          </a:prstGeom>
          <a:noFill/>
        </p:spPr>
        <p:txBody>
          <a:bodyPr wrap="square">
            <a:spAutoFit/>
          </a:bodyPr>
          <a:lstStyle/>
          <a:p>
            <a:r>
              <a:rPr lang="en-US" sz="1800" b="0" cap="all">
                <a:solidFill>
                  <a:srgbClr val="FF0000"/>
                </a:solidFill>
                <a:latin typeface="Elephant Pro" panose="020B0604020202020204" pitchFamily="2" charset="0"/>
              </a:rPr>
              <a:t>Connection to mongo dB </a:t>
            </a:r>
            <a:endParaRPr lang="en-CA"/>
          </a:p>
        </p:txBody>
      </p:sp>
    </p:spTree>
    <p:extLst>
      <p:ext uri="{BB962C8B-B14F-4D97-AF65-F5344CB8AC3E}">
        <p14:creationId xmlns:p14="http://schemas.microsoft.com/office/powerpoint/2010/main" val="274807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20875" y="-291064"/>
            <a:ext cx="8391967" cy="1344612"/>
          </a:xfrm>
        </p:spPr>
        <p:txBody>
          <a:bodyPr anchor="b">
            <a:normAutofit fontScale="90000"/>
          </a:bodyPr>
          <a:lstStyle/>
          <a:p>
            <a:r>
              <a:rPr lang="en-US" sz="3200" b="0" cap="all">
                <a:solidFill>
                  <a:srgbClr val="FF0000"/>
                </a:solidFill>
                <a:latin typeface="Elephant Pro" panose="020B0604020202020204" pitchFamily="2" charset="0"/>
              </a:rPr>
              <a:t>CRUD WEB APPLICATION-(Create)</a:t>
            </a:r>
            <a:endParaRPr lang="en-CA" b="0" cap="a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4" name="Picture 13">
            <a:extLst>
              <a:ext uri="{FF2B5EF4-FFF2-40B4-BE49-F238E27FC236}">
                <a16:creationId xmlns:a16="http://schemas.microsoft.com/office/drawing/2014/main" id="{A3649EE0-D024-4187-9808-AD2D77412FD2}"/>
              </a:ext>
            </a:extLst>
          </p:cNvPr>
          <p:cNvPicPr>
            <a:picLocks noChangeAspect="1"/>
          </p:cNvPicPr>
          <p:nvPr/>
        </p:nvPicPr>
        <p:blipFill rotWithShape="1">
          <a:blip r:embed="rId3"/>
          <a:srcRect t="1" r="47610" b="36380"/>
          <a:stretch/>
        </p:blipFill>
        <p:spPr>
          <a:xfrm>
            <a:off x="2668773" y="1344612"/>
            <a:ext cx="6294474" cy="4299584"/>
          </a:xfrm>
          <a:prstGeom prst="rect">
            <a:avLst/>
          </a:prstGeom>
          <a:ln w="28575">
            <a:solidFill>
              <a:srgbClr val="FF0000"/>
            </a:solidFill>
          </a:ln>
        </p:spPr>
      </p:pic>
    </p:spTree>
    <p:extLst>
      <p:ext uri="{BB962C8B-B14F-4D97-AF65-F5344CB8AC3E}">
        <p14:creationId xmlns:p14="http://schemas.microsoft.com/office/powerpoint/2010/main" val="216530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descr="Paint color explosion on a white background">
            <a:extLst>
              <a:ext uri="{FF2B5EF4-FFF2-40B4-BE49-F238E27FC236}">
                <a16:creationId xmlns:a16="http://schemas.microsoft.com/office/drawing/2014/main" id="{F28760E1-4F07-41A3-A11D-7B05E85E025E}"/>
              </a:ext>
            </a:extLst>
          </p:cNvPr>
          <p:cNvPicPr>
            <a:picLocks noChangeAspect="1"/>
          </p:cNvPicPr>
          <p:nvPr/>
        </p:nvPicPr>
        <p:blipFill rotWithShape="1">
          <a:blip r:embed="rId2"/>
          <a:srcRect t="5620" r="2" b="5113"/>
          <a:stretch/>
        </p:blipFill>
        <p:spPr>
          <a:xfrm>
            <a:off x="4487333" y="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2" name="Title 1">
            <a:extLst>
              <a:ext uri="{FF2B5EF4-FFF2-40B4-BE49-F238E27FC236}">
                <a16:creationId xmlns:a16="http://schemas.microsoft.com/office/drawing/2014/main" id="{197C4F9C-B036-4402-B20A-81FB0AA9FC69}"/>
              </a:ext>
            </a:extLst>
          </p:cNvPr>
          <p:cNvSpPr>
            <a:spLocks noGrp="1"/>
          </p:cNvSpPr>
          <p:nvPr>
            <p:ph type="ctrTitle"/>
          </p:nvPr>
        </p:nvSpPr>
        <p:spPr>
          <a:xfrm>
            <a:off x="350874" y="2137143"/>
            <a:ext cx="5592726" cy="1562987"/>
          </a:xfrm>
        </p:spPr>
        <p:txBody>
          <a:bodyPr anchor="b">
            <a:normAutofit/>
          </a:bodyPr>
          <a:lstStyle/>
          <a:p>
            <a:r>
              <a:rPr lang="en-US" sz="3600" b="0">
                <a:solidFill>
                  <a:srgbClr val="FF0000"/>
                </a:solidFill>
                <a:latin typeface="Elephant Pro" panose="020B0604020202020204" pitchFamily="2" charset="0"/>
                <a:hlinkClick r:id="rId3"/>
              </a:rPr>
              <a:t>Link for video</a:t>
            </a:r>
            <a:endParaRPr lang="en-CA" sz="3600" b="0">
              <a:solidFill>
                <a:srgbClr val="FF0000"/>
              </a:solidFill>
              <a:latin typeface="Elephant Pro" panose="020B0604020202020204" pitchFamily="2" charset="0"/>
            </a:endParaRPr>
          </a:p>
        </p:txBody>
      </p:sp>
      <p:sp>
        <p:nvSpPr>
          <p:cNvPr id="3" name="Subtitle 2">
            <a:extLst>
              <a:ext uri="{FF2B5EF4-FFF2-40B4-BE49-F238E27FC236}">
                <a16:creationId xmlns:a16="http://schemas.microsoft.com/office/drawing/2014/main" id="{3111B59B-42BE-4B2A-B317-68B7F13A2B0A}"/>
              </a:ext>
            </a:extLst>
          </p:cNvPr>
          <p:cNvSpPr>
            <a:spLocks noGrp="1"/>
          </p:cNvSpPr>
          <p:nvPr>
            <p:ph type="subTitle" idx="1"/>
          </p:nvPr>
        </p:nvSpPr>
        <p:spPr>
          <a:xfrm>
            <a:off x="1116074" y="3800413"/>
            <a:ext cx="5403774" cy="2120991"/>
          </a:xfrm>
        </p:spPr>
        <p:txBody>
          <a:bodyPr anchor="t">
            <a:normAutofit fontScale="70000" lnSpcReduction="20000"/>
          </a:bodyPr>
          <a:lstStyle/>
          <a:p>
            <a:r>
              <a:rPr lang="en-US">
                <a:solidFill>
                  <a:srgbClr val="FF0000"/>
                </a:solidFill>
                <a:latin typeface="Elephant Pro" panose="00000500000000000000" pitchFamily="2" charset="0"/>
              </a:rPr>
              <a:t>Group # 10 </a:t>
            </a:r>
          </a:p>
          <a:p>
            <a:r>
              <a:rPr lang="en-CA" b="0" i="0">
                <a:solidFill>
                  <a:srgbClr val="FF0000"/>
                </a:solidFill>
                <a:effectLst/>
                <a:latin typeface="Elephant Pro" panose="00000500000000000000" pitchFamily="2" charset="0"/>
              </a:rPr>
              <a:t>Ani Thomas</a:t>
            </a:r>
          </a:p>
          <a:p>
            <a:r>
              <a:rPr lang="en-CA" b="0" i="0">
                <a:solidFill>
                  <a:srgbClr val="FF0000"/>
                </a:solidFill>
                <a:effectLst/>
                <a:latin typeface="Elephant Pro" panose="00000500000000000000" pitchFamily="2" charset="0"/>
              </a:rPr>
              <a:t>AI </a:t>
            </a:r>
            <a:r>
              <a:rPr lang="en-CA" b="0" i="0" err="1">
                <a:solidFill>
                  <a:srgbClr val="FF0000"/>
                </a:solidFill>
                <a:effectLst/>
                <a:latin typeface="Elephant Pro" panose="00000500000000000000" pitchFamily="2" charset="0"/>
              </a:rPr>
              <a:t>Rehnaz</a:t>
            </a:r>
            <a:endParaRPr lang="en-CA" b="0" i="0">
              <a:solidFill>
                <a:srgbClr val="FF0000"/>
              </a:solidFill>
              <a:effectLst/>
              <a:latin typeface="Elephant Pro" panose="00000500000000000000" pitchFamily="2" charset="0"/>
            </a:endParaRPr>
          </a:p>
          <a:p>
            <a:r>
              <a:rPr lang="en-CA" b="0" i="0" err="1">
                <a:solidFill>
                  <a:srgbClr val="FF0000"/>
                </a:solidFill>
                <a:effectLst/>
                <a:latin typeface="Elephant Pro" panose="00000500000000000000" pitchFamily="2" charset="0"/>
              </a:rPr>
              <a:t>Monse</a:t>
            </a:r>
            <a:r>
              <a:rPr lang="en-CA" b="0" i="0">
                <a:solidFill>
                  <a:srgbClr val="FF0000"/>
                </a:solidFill>
                <a:effectLst/>
                <a:latin typeface="Elephant Pro" panose="00000500000000000000" pitchFamily="2" charset="0"/>
              </a:rPr>
              <a:t> Michael </a:t>
            </a:r>
          </a:p>
          <a:p>
            <a:r>
              <a:rPr lang="en-CA" b="0" i="0">
                <a:solidFill>
                  <a:srgbClr val="FF0000"/>
                </a:solidFill>
                <a:effectLst/>
                <a:latin typeface="Elephant Pro" panose="00000500000000000000" pitchFamily="2" charset="0"/>
              </a:rPr>
              <a:t>Jasmeet Kaur Sura</a:t>
            </a:r>
            <a:endParaRPr lang="en-CA">
              <a:solidFill>
                <a:srgbClr val="FF0000"/>
              </a:solidFill>
              <a:latin typeface="Elephant Pro" panose="00000500000000000000" pitchFamily="2" charset="0"/>
            </a:endParaRPr>
          </a:p>
        </p:txBody>
      </p:sp>
      <p:pic>
        <p:nvPicPr>
          <p:cNvPr id="12" name="Picture 11" descr="A picture containing text, clipart&#10;&#10;Description automatically generated">
            <a:extLst>
              <a:ext uri="{FF2B5EF4-FFF2-40B4-BE49-F238E27FC236}">
                <a16:creationId xmlns:a16="http://schemas.microsoft.com/office/drawing/2014/main" id="{8CB2B4C0-B95B-465C-9725-168F5D87D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127" y="446155"/>
            <a:ext cx="3991629" cy="1138238"/>
          </a:xfrm>
          <a:prstGeom prst="rect">
            <a:avLst/>
          </a:prstGeom>
        </p:spPr>
      </p:pic>
    </p:spTree>
    <p:extLst>
      <p:ext uri="{BB962C8B-B14F-4D97-AF65-F5344CB8AC3E}">
        <p14:creationId xmlns:p14="http://schemas.microsoft.com/office/powerpoint/2010/main" val="1948462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761386" y="-342953"/>
            <a:ext cx="8391967" cy="1344612"/>
          </a:xfrm>
        </p:spPr>
        <p:txBody>
          <a:bodyPr anchor="b">
            <a:normAutofit fontScale="90000"/>
          </a:bodyPr>
          <a:lstStyle/>
          <a:p>
            <a:r>
              <a:rPr lang="en-US" sz="3200" b="0" cap="all">
                <a:solidFill>
                  <a:srgbClr val="FF0000"/>
                </a:solidFill>
                <a:latin typeface="Elephant Pro" panose="020B0604020202020204" pitchFamily="2" charset="0"/>
              </a:rPr>
              <a:t>CRUD WEB APPLICATION-Create</a:t>
            </a:r>
            <a:endParaRPr lang="en-CA" b="0" cap="a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4" name="Content Placeholder 13">
            <a:extLst>
              <a:ext uri="{FF2B5EF4-FFF2-40B4-BE49-F238E27FC236}">
                <a16:creationId xmlns:a16="http://schemas.microsoft.com/office/drawing/2014/main" id="{38457E02-57B3-4CFF-B8B4-55129A74AD7E}"/>
              </a:ext>
            </a:extLst>
          </p:cNvPr>
          <p:cNvPicPr>
            <a:picLocks noGrp="1" noChangeAspect="1"/>
          </p:cNvPicPr>
          <p:nvPr>
            <p:ph idx="1"/>
          </p:nvPr>
        </p:nvPicPr>
        <p:blipFill rotWithShape="1">
          <a:blip r:embed="rId3"/>
          <a:srcRect r="45225" b="29751"/>
          <a:stretch/>
        </p:blipFill>
        <p:spPr>
          <a:xfrm>
            <a:off x="2448832" y="1245907"/>
            <a:ext cx="6386823" cy="4607497"/>
          </a:xfrm>
          <a:prstGeom prst="rect">
            <a:avLst/>
          </a:prstGeom>
          <a:ln w="28575">
            <a:solidFill>
              <a:srgbClr val="FF0000"/>
            </a:solidFill>
          </a:ln>
        </p:spPr>
      </p:pic>
    </p:spTree>
    <p:extLst>
      <p:ext uri="{BB962C8B-B14F-4D97-AF65-F5344CB8AC3E}">
        <p14:creationId xmlns:p14="http://schemas.microsoft.com/office/powerpoint/2010/main" val="152396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158875" y="474228"/>
            <a:ext cx="9884651" cy="885325"/>
          </a:xfrm>
        </p:spPr>
        <p:txBody>
          <a:bodyPr anchor="b">
            <a:normAutofit fontScale="90000"/>
          </a:bodyPr>
          <a:lstStyle/>
          <a:p>
            <a:pPr algn="ctr"/>
            <a:r>
              <a:rPr lang="en-US" sz="3200" b="0" cap="all">
                <a:solidFill>
                  <a:srgbClr val="FF0000"/>
                </a:solidFill>
                <a:latin typeface="Elephant Pro"/>
              </a:rPr>
              <a:t>CRUD WEB APPLICATION- </a:t>
            </a:r>
            <a:r>
              <a:rPr lang="en-US" b="0" cap="all">
                <a:solidFill>
                  <a:srgbClr val="FF0000"/>
                </a:solidFill>
                <a:latin typeface="Elephant Pro"/>
              </a:rPr>
              <a:t>insert into </a:t>
            </a:r>
            <a:r>
              <a:rPr lang="en-US" b="0" cap="all" err="1">
                <a:solidFill>
                  <a:srgbClr val="FF0000"/>
                </a:solidFill>
                <a:latin typeface="Elephant Pro"/>
              </a:rPr>
              <a:t>db</a:t>
            </a:r>
            <a:endParaRPr lang="en-CA" b="0" cap="all" err="1">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4" name="Content Placeholder 13">
            <a:extLst>
              <a:ext uri="{FF2B5EF4-FFF2-40B4-BE49-F238E27FC236}">
                <a16:creationId xmlns:a16="http://schemas.microsoft.com/office/drawing/2014/main" id="{F14DE674-4598-4449-B8F2-7880E0260BB4}"/>
              </a:ext>
            </a:extLst>
          </p:cNvPr>
          <p:cNvPicPr>
            <a:picLocks noGrp="1" noChangeAspect="1"/>
          </p:cNvPicPr>
          <p:nvPr>
            <p:ph idx="1"/>
          </p:nvPr>
        </p:nvPicPr>
        <p:blipFill>
          <a:blip r:embed="rId3"/>
          <a:stretch>
            <a:fillRect/>
          </a:stretch>
        </p:blipFill>
        <p:spPr>
          <a:xfrm>
            <a:off x="2466754" y="1952691"/>
            <a:ext cx="6934917" cy="3900891"/>
          </a:xfrm>
          <a:prstGeom prst="rect">
            <a:avLst/>
          </a:prstGeom>
          <a:ln w="28575">
            <a:solidFill>
              <a:srgbClr val="FF0000"/>
            </a:solidFill>
          </a:ln>
        </p:spPr>
      </p:pic>
    </p:spTree>
    <p:extLst>
      <p:ext uri="{BB962C8B-B14F-4D97-AF65-F5344CB8AC3E}">
        <p14:creationId xmlns:p14="http://schemas.microsoft.com/office/powerpoint/2010/main" val="2916182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48"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20875" y="74974"/>
            <a:ext cx="8391967" cy="1344612"/>
          </a:xfrm>
        </p:spPr>
        <p:txBody>
          <a:bodyPr anchor="b">
            <a:normAutofit/>
          </a:bodyPr>
          <a:lstStyle/>
          <a:p>
            <a:r>
              <a:rPr lang="en-US" sz="3200" b="0" cap="all">
                <a:solidFill>
                  <a:srgbClr val="FF0000"/>
                </a:solidFill>
                <a:latin typeface="Elephant Pro" panose="020B0604020202020204" pitchFamily="2" charset="0"/>
              </a:rPr>
              <a:t>CRUD WEB APPLICATION - Read</a:t>
            </a:r>
            <a:endParaRPr lang="en-CA" b="0" cap="a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4" name="Content Placeholder 13">
            <a:extLst>
              <a:ext uri="{FF2B5EF4-FFF2-40B4-BE49-F238E27FC236}">
                <a16:creationId xmlns:a16="http://schemas.microsoft.com/office/drawing/2014/main" id="{1DA3C94C-59BA-4457-B489-32421A95A29F}"/>
              </a:ext>
            </a:extLst>
          </p:cNvPr>
          <p:cNvPicPr>
            <a:picLocks noGrp="1" noChangeAspect="1"/>
          </p:cNvPicPr>
          <p:nvPr>
            <p:ph idx="1"/>
          </p:nvPr>
        </p:nvPicPr>
        <p:blipFill rotWithShape="1">
          <a:blip r:embed="rId3"/>
          <a:srcRect r="28139" b="22723"/>
          <a:stretch/>
        </p:blipFill>
        <p:spPr>
          <a:xfrm>
            <a:off x="2411323" y="1646117"/>
            <a:ext cx="6413701" cy="3879654"/>
          </a:xfrm>
          <a:prstGeom prst="rect">
            <a:avLst/>
          </a:prstGeom>
          <a:ln w="38100">
            <a:solidFill>
              <a:srgbClr val="FF0000"/>
            </a:solidFill>
          </a:ln>
        </p:spPr>
      </p:pic>
    </p:spTree>
    <p:extLst>
      <p:ext uri="{BB962C8B-B14F-4D97-AF65-F5344CB8AC3E}">
        <p14:creationId xmlns:p14="http://schemas.microsoft.com/office/powerpoint/2010/main" val="1816810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20875" y="-154021"/>
            <a:ext cx="8391967" cy="1344612"/>
          </a:xfrm>
        </p:spPr>
        <p:txBody>
          <a:bodyPr anchor="b">
            <a:normAutofit/>
          </a:bodyPr>
          <a:lstStyle/>
          <a:p>
            <a:r>
              <a:rPr lang="en-US" sz="3200" b="0" cap="all">
                <a:solidFill>
                  <a:srgbClr val="FF0000"/>
                </a:solidFill>
                <a:latin typeface="Elephant Pro" panose="020B0604020202020204" pitchFamily="2" charset="0"/>
              </a:rPr>
              <a:t>CRUD WEB APPLICATION-(Read)</a:t>
            </a:r>
            <a:endParaRPr lang="en-CA" b="0" cap="a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0" name="Content Placeholder 19">
            <a:extLst>
              <a:ext uri="{FF2B5EF4-FFF2-40B4-BE49-F238E27FC236}">
                <a16:creationId xmlns:a16="http://schemas.microsoft.com/office/drawing/2014/main" id="{5E98EAE2-AD0C-409C-9A45-5E847229AB4E}"/>
              </a:ext>
            </a:extLst>
          </p:cNvPr>
          <p:cNvPicPr>
            <a:picLocks noGrp="1" noChangeAspect="1"/>
          </p:cNvPicPr>
          <p:nvPr>
            <p:ph idx="1"/>
          </p:nvPr>
        </p:nvPicPr>
        <p:blipFill>
          <a:blip r:embed="rId3"/>
          <a:stretch>
            <a:fillRect/>
          </a:stretch>
        </p:blipFill>
        <p:spPr>
          <a:xfrm>
            <a:off x="2125236" y="1468304"/>
            <a:ext cx="7937861" cy="4465047"/>
          </a:xfrm>
          <a:prstGeom prst="rect">
            <a:avLst/>
          </a:prstGeom>
          <a:ln w="28575">
            <a:solidFill>
              <a:srgbClr val="FF0000"/>
            </a:solidFill>
          </a:ln>
        </p:spPr>
      </p:pic>
    </p:spTree>
    <p:extLst>
      <p:ext uri="{BB962C8B-B14F-4D97-AF65-F5344CB8AC3E}">
        <p14:creationId xmlns:p14="http://schemas.microsoft.com/office/powerpoint/2010/main" val="250061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20875" y="-140194"/>
            <a:ext cx="9179516" cy="1344612"/>
          </a:xfrm>
        </p:spPr>
        <p:txBody>
          <a:bodyPr anchor="b">
            <a:normAutofit/>
          </a:bodyPr>
          <a:lstStyle/>
          <a:p>
            <a:pPr>
              <a:lnSpc>
                <a:spcPct val="120000"/>
              </a:lnSpc>
            </a:pPr>
            <a:r>
              <a:rPr lang="en-US" sz="3200" b="0" cap="all">
                <a:solidFill>
                  <a:srgbClr val="FF0000"/>
                </a:solidFill>
                <a:latin typeface="Elephant Pro" panose="020B0604020202020204" pitchFamily="2" charset="0"/>
              </a:rPr>
              <a:t>CRUD WEB APPLICATION-(Delete)</a:t>
            </a:r>
            <a:endParaRPr lang="en-CA" b="0" cap="all">
              <a:latin typeface="Elephant Pro" panose="020B0604020202020204" pitchFamily="2" charset="0"/>
            </a:endParaRPr>
          </a:p>
        </p:txBody>
      </p:sp>
      <p:sp>
        <p:nvSpPr>
          <p:cNvPr id="13" name="Freeform: Shape 1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7" name="Content Placeholder 16">
            <a:extLst>
              <a:ext uri="{FF2B5EF4-FFF2-40B4-BE49-F238E27FC236}">
                <a16:creationId xmlns:a16="http://schemas.microsoft.com/office/drawing/2014/main" id="{8802A625-3057-4C24-96A6-4D0A397DB920}"/>
              </a:ext>
            </a:extLst>
          </p:cNvPr>
          <p:cNvPicPr>
            <a:picLocks noGrp="1" noChangeAspect="1"/>
          </p:cNvPicPr>
          <p:nvPr>
            <p:ph idx="1"/>
          </p:nvPr>
        </p:nvPicPr>
        <p:blipFill>
          <a:blip r:embed="rId3"/>
          <a:stretch>
            <a:fillRect/>
          </a:stretch>
        </p:blipFill>
        <p:spPr>
          <a:xfrm>
            <a:off x="2235290" y="1535287"/>
            <a:ext cx="7721419" cy="4343298"/>
          </a:xfrm>
          <a:prstGeom prst="rect">
            <a:avLst/>
          </a:prstGeom>
          <a:ln w="19050">
            <a:solidFill>
              <a:srgbClr val="FF0000"/>
            </a:solidFill>
          </a:ln>
        </p:spPr>
      </p:pic>
    </p:spTree>
    <p:extLst>
      <p:ext uri="{BB962C8B-B14F-4D97-AF65-F5344CB8AC3E}">
        <p14:creationId xmlns:p14="http://schemas.microsoft.com/office/powerpoint/2010/main" val="3725202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12" name="Freeform: Shape 1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20875" y="442913"/>
            <a:ext cx="8391967" cy="1344612"/>
          </a:xfrm>
        </p:spPr>
        <p:txBody>
          <a:bodyPr anchor="b">
            <a:normAutofit/>
          </a:bodyPr>
          <a:lstStyle/>
          <a:p>
            <a:pPr>
              <a:lnSpc>
                <a:spcPct val="120000"/>
              </a:lnSpc>
            </a:pPr>
            <a:r>
              <a:rPr lang="en-US" b="0" cap="all">
                <a:solidFill>
                  <a:srgbClr val="FF0000"/>
                </a:solidFill>
                <a:latin typeface="Elephant Pro" panose="020B0604020202020204" pitchFamily="2" charset="0"/>
              </a:rPr>
              <a:t>CRUD WEB APPLICATION-(Delete)</a:t>
            </a:r>
            <a:endParaRPr lang="en-CA" b="0" cap="all">
              <a:solidFill>
                <a:srgbClr val="FF0000"/>
              </a:solidFill>
              <a:latin typeface="Elephant Pro" panose="020B0604020202020204" pitchFamily="2" charset="0"/>
            </a:endParaRPr>
          </a:p>
        </p:txBody>
      </p:sp>
      <p:sp>
        <p:nvSpPr>
          <p:cNvPr id="7" name="Freeform: Shape 13">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7" name="Content Placeholder 16">
            <a:extLst>
              <a:ext uri="{FF2B5EF4-FFF2-40B4-BE49-F238E27FC236}">
                <a16:creationId xmlns:a16="http://schemas.microsoft.com/office/drawing/2014/main" id="{3554DF79-D660-4C5D-81DD-5A5B1C650F92}"/>
              </a:ext>
            </a:extLst>
          </p:cNvPr>
          <p:cNvPicPr>
            <a:picLocks noGrp="1" noChangeAspect="1"/>
          </p:cNvPicPr>
          <p:nvPr>
            <p:ph idx="1"/>
          </p:nvPr>
        </p:nvPicPr>
        <p:blipFill>
          <a:blip r:embed="rId3"/>
          <a:stretch>
            <a:fillRect/>
          </a:stretch>
        </p:blipFill>
        <p:spPr>
          <a:xfrm>
            <a:off x="2009554" y="1952691"/>
            <a:ext cx="6934917" cy="3900891"/>
          </a:xfrm>
          <a:prstGeom prst="rect">
            <a:avLst/>
          </a:prstGeom>
          <a:ln w="28575">
            <a:solidFill>
              <a:srgbClr val="FF0000"/>
            </a:solidFill>
          </a:ln>
        </p:spPr>
      </p:pic>
    </p:spTree>
    <p:extLst>
      <p:ext uri="{BB962C8B-B14F-4D97-AF65-F5344CB8AC3E}">
        <p14:creationId xmlns:p14="http://schemas.microsoft.com/office/powerpoint/2010/main" val="4168096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95303" y="-418324"/>
            <a:ext cx="8391967" cy="1344612"/>
          </a:xfrm>
        </p:spPr>
        <p:txBody>
          <a:bodyPr anchor="b">
            <a:normAutofit/>
          </a:bodyPr>
          <a:lstStyle/>
          <a:p>
            <a:r>
              <a:rPr lang="en-US" sz="3200" b="0" cap="all">
                <a:solidFill>
                  <a:srgbClr val="FF0000"/>
                </a:solidFill>
                <a:latin typeface="Elephant Pro" panose="020B0604020202020204" pitchFamily="2" charset="0"/>
              </a:rPr>
              <a:t>CRUD WEB APPLICATION</a:t>
            </a:r>
            <a:endParaRPr lang="en-CA" b="0" cap="a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 name="Picture 4" descr="Text&#10;&#10;Description automatically generated">
            <a:extLst>
              <a:ext uri="{FF2B5EF4-FFF2-40B4-BE49-F238E27FC236}">
                <a16:creationId xmlns:a16="http://schemas.microsoft.com/office/drawing/2014/main" id="{9E49BBF6-5F14-4983-BE34-9D8E1BC93265}"/>
              </a:ext>
            </a:extLst>
          </p:cNvPr>
          <p:cNvPicPr>
            <a:picLocks noGrp="1" noChangeAspect="1"/>
          </p:cNvPicPr>
          <p:nvPr>
            <p:ph idx="1"/>
          </p:nvPr>
        </p:nvPicPr>
        <p:blipFill>
          <a:blip r:embed="rId3"/>
          <a:stretch>
            <a:fillRect/>
          </a:stretch>
        </p:blipFill>
        <p:spPr>
          <a:xfrm>
            <a:off x="827754" y="1011069"/>
            <a:ext cx="10035414" cy="5247388"/>
          </a:xfrm>
        </p:spPr>
      </p:pic>
    </p:spTree>
    <p:extLst>
      <p:ext uri="{BB962C8B-B14F-4D97-AF65-F5344CB8AC3E}">
        <p14:creationId xmlns:p14="http://schemas.microsoft.com/office/powerpoint/2010/main" val="1809540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9" name="Freeform: Shape 1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20875" y="-418324"/>
            <a:ext cx="8391967" cy="1344612"/>
          </a:xfrm>
        </p:spPr>
        <p:txBody>
          <a:bodyPr anchor="b">
            <a:normAutofit/>
          </a:bodyPr>
          <a:lstStyle/>
          <a:p>
            <a:r>
              <a:rPr lang="en-US" sz="3200" b="0" cap="all">
                <a:solidFill>
                  <a:srgbClr val="FF0000"/>
                </a:solidFill>
                <a:latin typeface="Elephant Pro" panose="020B0604020202020204" pitchFamily="2" charset="0"/>
              </a:rPr>
              <a:t>CRUD WEB APPLICATION</a:t>
            </a:r>
            <a:endParaRPr lang="en-CA" b="0" cap="all">
              <a:latin typeface="Elephant Pro" panose="020B0604020202020204" pitchFamily="2" charset="0"/>
            </a:endParaRPr>
          </a:p>
        </p:txBody>
      </p:sp>
      <p:sp>
        <p:nvSpPr>
          <p:cNvPr id="10" name="Freeform: Shape 14">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3" name="Picture 4" descr="Text&#10;&#10;Description automatically generated">
            <a:extLst>
              <a:ext uri="{FF2B5EF4-FFF2-40B4-BE49-F238E27FC236}">
                <a16:creationId xmlns:a16="http://schemas.microsoft.com/office/drawing/2014/main" id="{A45B70D5-33AE-46C4-99A9-7D1C72C0DC7F}"/>
              </a:ext>
            </a:extLst>
          </p:cNvPr>
          <p:cNvPicPr>
            <a:picLocks noGrp="1" noChangeAspect="1"/>
          </p:cNvPicPr>
          <p:nvPr>
            <p:ph idx="1"/>
          </p:nvPr>
        </p:nvPicPr>
        <p:blipFill>
          <a:blip r:embed="rId3"/>
          <a:stretch>
            <a:fillRect/>
          </a:stretch>
        </p:blipFill>
        <p:spPr>
          <a:xfrm>
            <a:off x="819224" y="927563"/>
            <a:ext cx="10313433" cy="5080373"/>
          </a:xfrm>
        </p:spPr>
      </p:pic>
    </p:spTree>
    <p:extLst>
      <p:ext uri="{BB962C8B-B14F-4D97-AF65-F5344CB8AC3E}">
        <p14:creationId xmlns:p14="http://schemas.microsoft.com/office/powerpoint/2010/main" val="187446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309" y="0"/>
            <a:ext cx="12188952" cy="6857990"/>
          </a:xfrm>
          <a:prstGeom prst="rect">
            <a:avLst/>
          </a:prstGeom>
        </p:spPr>
      </p:pic>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4323833" y="2420569"/>
            <a:ext cx="8391967" cy="1344612"/>
          </a:xfrm>
        </p:spPr>
        <p:txBody>
          <a:bodyPr anchor="b">
            <a:normAutofit/>
          </a:bodyPr>
          <a:lstStyle/>
          <a:p>
            <a:r>
              <a:rPr lang="en-US" sz="4400" b="0" cap="all">
                <a:solidFill>
                  <a:schemeClr val="bg1"/>
                </a:solidFill>
                <a:latin typeface="Elephant Pro" panose="020B0604020202020204" pitchFamily="2" charset="0"/>
              </a:rPr>
              <a:t>Thank You!</a:t>
            </a:r>
            <a:endParaRPr lang="en-CA" sz="4400" b="0" cap="all">
              <a:solidFill>
                <a:schemeClr val="bg1"/>
              </a:solidFill>
              <a:latin typeface="Elephant Pro" panose="020B0604020202020204" pitchFamily="2" charset="0"/>
            </a:endParaRPr>
          </a:p>
        </p:txBody>
      </p:sp>
    </p:spTree>
    <p:extLst>
      <p:ext uri="{BB962C8B-B14F-4D97-AF65-F5344CB8AC3E}">
        <p14:creationId xmlns:p14="http://schemas.microsoft.com/office/powerpoint/2010/main" val="345595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15901" r="1" b="15155"/>
          <a:stretch/>
        </p:blipFill>
        <p:spPr>
          <a:xfrm>
            <a:off x="20" y="10"/>
            <a:ext cx="9947062" cy="6857990"/>
          </a:xfrm>
          <a:prstGeom prst="rect">
            <a:avLst/>
          </a:prstGeom>
        </p:spPr>
      </p:pic>
      <p:sp>
        <p:nvSpPr>
          <p:cNvPr id="18"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2">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8140523" y="73411"/>
            <a:ext cx="3689406" cy="1944371"/>
          </a:xfrm>
        </p:spPr>
        <p:txBody>
          <a:bodyPr anchor="b">
            <a:normAutofit/>
          </a:bodyPr>
          <a:lstStyle/>
          <a:p>
            <a:r>
              <a:rPr lang="en-US" sz="3600" b="0" cap="all">
                <a:solidFill>
                  <a:schemeClr val="accent2"/>
                </a:solidFill>
                <a:latin typeface="Elephant Pro" panose="020B0604020202020204" pitchFamily="2" charset="0"/>
              </a:rPr>
              <a:t>Contents</a:t>
            </a:r>
            <a:r>
              <a:rPr lang="en-US"/>
              <a:t> </a:t>
            </a:r>
            <a:endParaRPr lang="en-CA"/>
          </a:p>
        </p:txBody>
      </p:sp>
      <p:sp>
        <p:nvSpPr>
          <p:cNvPr id="3" name="Content Placeholder 2">
            <a:extLst>
              <a:ext uri="{FF2B5EF4-FFF2-40B4-BE49-F238E27FC236}">
                <a16:creationId xmlns:a16="http://schemas.microsoft.com/office/drawing/2014/main" id="{11746317-CFFF-4593-971E-F8978A0981ED}"/>
              </a:ext>
            </a:extLst>
          </p:cNvPr>
          <p:cNvSpPr>
            <a:spLocks noGrp="1"/>
          </p:cNvSpPr>
          <p:nvPr>
            <p:ph idx="1"/>
          </p:nvPr>
        </p:nvSpPr>
        <p:spPr>
          <a:xfrm>
            <a:off x="7477126" y="2132937"/>
            <a:ext cx="4270686" cy="2801013"/>
          </a:xfrm>
        </p:spPr>
        <p:txBody>
          <a:bodyPr>
            <a:normAutofit/>
          </a:bodyPr>
          <a:lstStyle/>
          <a:p>
            <a:pPr marL="285750" indent="-285750">
              <a:lnSpc>
                <a:spcPct val="130000"/>
              </a:lnSpc>
              <a:buFont typeface="Arial" panose="020B0604020202020204" pitchFamily="34" charset="0"/>
              <a:buChar char="•"/>
            </a:pPr>
            <a:r>
              <a:rPr lang="en-US" sz="1700">
                <a:solidFill>
                  <a:schemeClr val="accent2"/>
                </a:solidFill>
                <a:latin typeface="Elephant Pro" panose="00000500000000000000" pitchFamily="2" charset="0"/>
              </a:rPr>
              <a:t>Web Scraping </a:t>
            </a:r>
          </a:p>
          <a:p>
            <a:pPr marL="285750" indent="-285750">
              <a:lnSpc>
                <a:spcPct val="130000"/>
              </a:lnSpc>
              <a:buFont typeface="Arial" panose="020B0604020202020204" pitchFamily="34" charset="0"/>
              <a:buChar char="•"/>
            </a:pPr>
            <a:r>
              <a:rPr lang="en-US" sz="1700">
                <a:solidFill>
                  <a:schemeClr val="accent2"/>
                </a:solidFill>
                <a:latin typeface="Elephant Pro" panose="00000500000000000000" pitchFamily="2" charset="0"/>
              </a:rPr>
              <a:t>Collect 100 entries </a:t>
            </a:r>
          </a:p>
          <a:p>
            <a:pPr marL="285750" indent="-285750">
              <a:lnSpc>
                <a:spcPct val="130000"/>
              </a:lnSpc>
              <a:buFont typeface="Arial" panose="020B0604020202020204" pitchFamily="34" charset="0"/>
              <a:buChar char="•"/>
            </a:pPr>
            <a:r>
              <a:rPr lang="en-US" sz="1700">
                <a:solidFill>
                  <a:schemeClr val="accent2"/>
                </a:solidFill>
                <a:latin typeface="Elephant Pro" panose="00000500000000000000" pitchFamily="2" charset="0"/>
              </a:rPr>
              <a:t>Creating data model</a:t>
            </a:r>
          </a:p>
          <a:p>
            <a:pPr marL="285750" indent="-285750">
              <a:lnSpc>
                <a:spcPct val="130000"/>
              </a:lnSpc>
              <a:buFont typeface="Arial" panose="020B0604020202020204" pitchFamily="34" charset="0"/>
              <a:buChar char="•"/>
            </a:pPr>
            <a:r>
              <a:rPr lang="en-US" sz="1700">
                <a:solidFill>
                  <a:schemeClr val="accent2"/>
                </a:solidFill>
                <a:latin typeface="Elephant Pro" panose="00000500000000000000" pitchFamily="2" charset="0"/>
              </a:rPr>
              <a:t>Uploading data to mongo dB </a:t>
            </a:r>
          </a:p>
          <a:p>
            <a:pPr marL="285750" indent="-285750">
              <a:lnSpc>
                <a:spcPct val="130000"/>
              </a:lnSpc>
              <a:buFont typeface="Arial" panose="020B0604020202020204" pitchFamily="34" charset="0"/>
              <a:buChar char="•"/>
            </a:pPr>
            <a:r>
              <a:rPr lang="en-US" sz="1700">
                <a:solidFill>
                  <a:schemeClr val="accent2"/>
                </a:solidFill>
                <a:latin typeface="Elephant Pro" panose="00000500000000000000" pitchFamily="2" charset="0"/>
              </a:rPr>
              <a:t>Creating CRUD application</a:t>
            </a:r>
            <a:endParaRPr lang="en-CA" sz="1700">
              <a:solidFill>
                <a:schemeClr val="accent2"/>
              </a:solidFill>
              <a:latin typeface="Elephant Pro" panose="00000500000000000000" pitchFamily="2" charset="0"/>
            </a:endParaRPr>
          </a:p>
        </p:txBody>
      </p:sp>
    </p:spTree>
    <p:extLst>
      <p:ext uri="{BB962C8B-B14F-4D97-AF65-F5344CB8AC3E}">
        <p14:creationId xmlns:p14="http://schemas.microsoft.com/office/powerpoint/2010/main" val="2860202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1369" y="0"/>
            <a:ext cx="12188952" cy="6857990"/>
          </a:xfrm>
          <a:prstGeom prst="rect">
            <a:avLst/>
          </a:prstGeom>
        </p:spPr>
      </p:pic>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899861" y="36175"/>
            <a:ext cx="8391967" cy="1344612"/>
          </a:xfrm>
        </p:spPr>
        <p:txBody>
          <a:bodyPr anchor="b">
            <a:normAutofit/>
          </a:bodyPr>
          <a:lstStyle/>
          <a:p>
            <a:r>
              <a:rPr lang="en-US" sz="3600" b="0" cap="all">
                <a:solidFill>
                  <a:schemeClr val="accent2"/>
                </a:solidFill>
                <a:latin typeface="Elephant Pro" panose="020B0604020202020204" pitchFamily="2" charset="0"/>
              </a:rPr>
              <a:t>About The Data Source</a:t>
            </a:r>
            <a:endParaRPr lang="en-CA" sz="3600" b="0" cap="all">
              <a:solidFill>
                <a:schemeClr val="accent2"/>
              </a:solidFill>
              <a:latin typeface="Elephant Pro" panose="020B0604020202020204" pitchFamily="2" charset="0"/>
            </a:endParaRPr>
          </a:p>
        </p:txBody>
      </p:sp>
      <p:sp>
        <p:nvSpPr>
          <p:cNvPr id="13" name="Freeform: Shape 1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11746317-CFFF-4593-971E-F8978A0981ED}"/>
              </a:ext>
            </a:extLst>
          </p:cNvPr>
          <p:cNvSpPr>
            <a:spLocks noGrp="1"/>
          </p:cNvSpPr>
          <p:nvPr>
            <p:ph idx="1"/>
          </p:nvPr>
        </p:nvSpPr>
        <p:spPr>
          <a:xfrm>
            <a:off x="1031920" y="1509778"/>
            <a:ext cx="9922225" cy="4346563"/>
          </a:xfrm>
        </p:spPr>
        <p:txBody>
          <a:bodyPr>
            <a:normAutofit/>
          </a:bodyPr>
          <a:lstStyle/>
          <a:p>
            <a:pPr algn="just" fontAlgn="base"/>
            <a:r>
              <a:rPr lang="en-US" sz="1700">
                <a:solidFill>
                  <a:schemeClr val="tx2"/>
                </a:solidFill>
                <a:latin typeface="Elephant Pro" panose="00000500000000000000" pitchFamily="2" charset="0"/>
              </a:rPr>
              <a:t>Rotten Tomatoes is the one of the world’s most trusted recommendation resources for quality entertainment. As the leading online aggregator of movie and TV show reviews from critics, we provide fans with a comprehensive guide to what’s Fresh – and what’s Rotten – in theaters and at home</a:t>
            </a:r>
            <a:r>
              <a:rPr lang="en-US" b="0" i="0">
                <a:solidFill>
                  <a:schemeClr val="tx2"/>
                </a:solidFill>
                <a:effectLst/>
                <a:latin typeface="Franklin Gothic"/>
              </a:rPr>
              <a:t>. </a:t>
            </a:r>
            <a:endParaRPr lang="en-US">
              <a:solidFill>
                <a:schemeClr val="tx2"/>
              </a:solidFill>
              <a:latin typeface="Franklin Gothic"/>
            </a:endParaRPr>
          </a:p>
          <a:p>
            <a:pPr algn="just" fontAlgn="base"/>
            <a:r>
              <a:rPr lang="en-US" b="0" cap="all">
                <a:solidFill>
                  <a:schemeClr val="accent2"/>
                </a:solidFill>
                <a:latin typeface="Elephant Pro" panose="020B0604020202020204" pitchFamily="2" charset="0"/>
              </a:rPr>
              <a:t>Why Rotten tomatoes :</a:t>
            </a:r>
          </a:p>
          <a:p>
            <a:pPr fontAlgn="base">
              <a:lnSpc>
                <a:spcPct val="130000"/>
              </a:lnSpc>
            </a:pPr>
            <a:r>
              <a:rPr lang="en-US">
                <a:latin typeface="Elephant Pro" panose="00000500000000000000" pitchFamily="2" charset="0"/>
              </a:rPr>
              <a:t>Everyone likes to watch quality entertainment therefore this site is one way to find what is new and entertaining.</a:t>
            </a:r>
            <a:br>
              <a:rPr lang="en-US">
                <a:solidFill>
                  <a:schemeClr val="tx2"/>
                </a:solidFill>
              </a:rPr>
            </a:br>
            <a:r>
              <a:rPr lang="en-US" sz="1700">
                <a:solidFill>
                  <a:schemeClr val="tx2"/>
                </a:solidFill>
                <a:latin typeface="Elephant Pro" panose="00000500000000000000" pitchFamily="2" charset="0"/>
              </a:rPr>
              <a:t>Link: </a:t>
            </a:r>
            <a:r>
              <a:rPr lang="en-US">
                <a:hlinkClick r:id="rId3"/>
              </a:rPr>
              <a:t>https://www.rottentomatoes.com/</a:t>
            </a:r>
            <a:endParaRPr lang="en-CA">
              <a:latin typeface="Elephant Pro" panose="00000500000000000000" pitchFamily="2" charset="0"/>
            </a:endParaRPr>
          </a:p>
        </p:txBody>
      </p:sp>
      <p:pic>
        <p:nvPicPr>
          <p:cNvPr id="6" name="Picture 5" descr="A picture containing text, clipart&#10;&#10;Description automatically generated">
            <a:extLst>
              <a:ext uri="{FF2B5EF4-FFF2-40B4-BE49-F238E27FC236}">
                <a16:creationId xmlns:a16="http://schemas.microsoft.com/office/drawing/2014/main" id="{6816122A-1EBD-493D-B546-70BEC2F25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3067" y="4754278"/>
            <a:ext cx="3991629" cy="1138238"/>
          </a:xfrm>
          <a:prstGeom prst="rect">
            <a:avLst/>
          </a:prstGeom>
        </p:spPr>
      </p:pic>
    </p:spTree>
    <p:extLst>
      <p:ext uri="{BB962C8B-B14F-4D97-AF65-F5344CB8AC3E}">
        <p14:creationId xmlns:p14="http://schemas.microsoft.com/office/powerpoint/2010/main" val="2895236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1369" y="0"/>
            <a:ext cx="12188952" cy="6857990"/>
          </a:xfrm>
          <a:prstGeom prst="rect">
            <a:avLst/>
          </a:prstGeom>
        </p:spPr>
      </p:pic>
      <p:pic>
        <p:nvPicPr>
          <p:cNvPr id="44" name="Picture 43">
            <a:extLst>
              <a:ext uri="{FF2B5EF4-FFF2-40B4-BE49-F238E27FC236}">
                <a16:creationId xmlns:a16="http://schemas.microsoft.com/office/drawing/2014/main" id="{10FE99F6-E80D-4B37-83A9-C21FF7168A8B}"/>
              </a:ext>
            </a:extLst>
          </p:cNvPr>
          <p:cNvPicPr>
            <a:picLocks noChangeAspect="1"/>
          </p:cNvPicPr>
          <p:nvPr/>
        </p:nvPicPr>
        <p:blipFill rotWithShape="1">
          <a:blip r:embed="rId3"/>
          <a:srcRect t="4031" r="3633" b="10078"/>
          <a:stretch/>
        </p:blipFill>
        <p:spPr>
          <a:xfrm>
            <a:off x="306417" y="483776"/>
            <a:ext cx="11748977" cy="5890438"/>
          </a:xfrm>
          <a:prstGeom prst="rect">
            <a:avLst/>
          </a:prstGeom>
        </p:spPr>
      </p:pic>
      <p:pic>
        <p:nvPicPr>
          <p:cNvPr id="48" name="Picture 47" descr="A picture containing text, clipart&#10;&#10;Description automatically generated">
            <a:extLst>
              <a:ext uri="{FF2B5EF4-FFF2-40B4-BE49-F238E27FC236}">
                <a16:creationId xmlns:a16="http://schemas.microsoft.com/office/drawing/2014/main" id="{5920B4E5-E1D2-488C-96D9-98B2F7B75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17" y="4701115"/>
            <a:ext cx="3991629" cy="1138238"/>
          </a:xfrm>
          <a:prstGeom prst="rect">
            <a:avLst/>
          </a:prstGeom>
        </p:spPr>
      </p:pic>
    </p:spTree>
    <p:extLst>
      <p:ext uri="{BB962C8B-B14F-4D97-AF65-F5344CB8AC3E}">
        <p14:creationId xmlns:p14="http://schemas.microsoft.com/office/powerpoint/2010/main" val="3005350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69966" y="0"/>
            <a:ext cx="12188952" cy="6857990"/>
          </a:xfrm>
          <a:prstGeom prst="rect">
            <a:avLst/>
          </a:prstGeom>
        </p:spPr>
      </p:pic>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996823" y="77021"/>
            <a:ext cx="8391967" cy="1344612"/>
          </a:xfrm>
        </p:spPr>
        <p:txBody>
          <a:bodyPr anchor="b">
            <a:normAutofit/>
          </a:bodyPr>
          <a:lstStyle/>
          <a:p>
            <a:r>
              <a:rPr lang="en-US" b="0" cap="all">
                <a:solidFill>
                  <a:schemeClr val="accent2"/>
                </a:solidFill>
                <a:latin typeface="Elephant Pro" panose="020B0604020202020204" pitchFamily="2" charset="0"/>
              </a:rPr>
              <a:t>Project Flow chart</a:t>
            </a:r>
            <a:endParaRPr lang="en-CA" b="0" cap="all">
              <a:solidFill>
                <a:schemeClr val="accent2"/>
              </a:solidFill>
              <a:latin typeface="Elephant Pro" panose="020B0604020202020204" pitchFamily="2" charset="0"/>
            </a:endParaRPr>
          </a:p>
        </p:txBody>
      </p:sp>
      <p:sp>
        <p:nvSpPr>
          <p:cNvPr id="13" name="Freeform: Shape 1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7" name="Content Placeholder 6">
            <a:extLst>
              <a:ext uri="{FF2B5EF4-FFF2-40B4-BE49-F238E27FC236}">
                <a16:creationId xmlns:a16="http://schemas.microsoft.com/office/drawing/2014/main" id="{0BC849F5-BCD0-424E-9B08-5EF0F96558B5}"/>
              </a:ext>
            </a:extLst>
          </p:cNvPr>
          <p:cNvGraphicFramePr>
            <a:graphicFrameLocks noGrp="1"/>
          </p:cNvGraphicFramePr>
          <p:nvPr>
            <p:ph idx="1"/>
            <p:extLst>
              <p:ext uri="{D42A27DB-BD31-4B8C-83A1-F6EECF244321}">
                <p14:modId xmlns:p14="http://schemas.microsoft.com/office/powerpoint/2010/main" val="934295017"/>
              </p:ext>
            </p:extLst>
          </p:nvPr>
        </p:nvGraphicFramePr>
        <p:xfrm>
          <a:off x="781047" y="1498654"/>
          <a:ext cx="10823517" cy="4584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phic 11">
            <a:extLst>
              <a:ext uri="{FF2B5EF4-FFF2-40B4-BE49-F238E27FC236}">
                <a16:creationId xmlns:a16="http://schemas.microsoft.com/office/drawing/2014/main" id="{A6BA8E06-0B41-43FD-80D5-2A1301E768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39374" y="3069580"/>
            <a:ext cx="1047750" cy="1047750"/>
          </a:xfrm>
          <a:prstGeom prst="rect">
            <a:avLst/>
          </a:prstGeom>
        </p:spPr>
      </p:pic>
      <p:pic>
        <p:nvPicPr>
          <p:cNvPr id="16" name="Picture 15" descr="Logo, company name&#10;&#10;Description automatically generated">
            <a:extLst>
              <a:ext uri="{FF2B5EF4-FFF2-40B4-BE49-F238E27FC236}">
                <a16:creationId xmlns:a16="http://schemas.microsoft.com/office/drawing/2014/main" id="{409D1BCE-15C8-4316-8661-2FF539FE3805}"/>
              </a:ext>
            </a:extLst>
          </p:cNvPr>
          <p:cNvPicPr>
            <a:picLocks noChangeAspect="1"/>
          </p:cNvPicPr>
          <p:nvPr/>
        </p:nvPicPr>
        <p:blipFill rotWithShape="1">
          <a:blip r:embed="rId10">
            <a:extLst>
              <a:ext uri="{28A0092B-C50C-407E-A947-70E740481C1C}">
                <a14:useLocalDpi xmlns:a14="http://schemas.microsoft.com/office/drawing/2010/main" val="0"/>
              </a:ext>
            </a:extLst>
          </a:blip>
          <a:srcRect l="14208" t="15237" r="24440" b="13372"/>
          <a:stretch/>
        </p:blipFill>
        <p:spPr>
          <a:xfrm>
            <a:off x="5416028" y="3343117"/>
            <a:ext cx="1295400" cy="1205879"/>
          </a:xfrm>
          <a:prstGeom prst="rect">
            <a:avLst/>
          </a:prstGeom>
        </p:spPr>
      </p:pic>
      <p:pic>
        <p:nvPicPr>
          <p:cNvPr id="18" name="Picture 17" descr="Logo&#10;&#10;Description automatically generated">
            <a:extLst>
              <a:ext uri="{FF2B5EF4-FFF2-40B4-BE49-F238E27FC236}">
                <a16:creationId xmlns:a16="http://schemas.microsoft.com/office/drawing/2014/main" id="{4E951962-40D4-484B-9223-F9C1A9E52F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24201" y="2984943"/>
            <a:ext cx="1609911" cy="1205879"/>
          </a:xfrm>
          <a:prstGeom prst="rect">
            <a:avLst/>
          </a:prstGeom>
        </p:spPr>
      </p:pic>
    </p:spTree>
    <p:extLst>
      <p:ext uri="{BB962C8B-B14F-4D97-AF65-F5344CB8AC3E}">
        <p14:creationId xmlns:p14="http://schemas.microsoft.com/office/powerpoint/2010/main" val="85740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22242" r="-1" b="21493"/>
          <a:stretch/>
        </p:blipFill>
        <p:spPr>
          <a:xfrm>
            <a:off x="1524" y="10"/>
            <a:ext cx="12188952" cy="6857990"/>
          </a:xfrm>
          <a:prstGeom prst="rect">
            <a:avLst/>
          </a:prstGeom>
        </p:spPr>
      </p:pic>
      <p:sp>
        <p:nvSpPr>
          <p:cNvPr id="8" name="Freeform: Shape 1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899861" y="0"/>
            <a:ext cx="8391967" cy="1344612"/>
          </a:xfrm>
        </p:spPr>
        <p:txBody>
          <a:bodyPr anchor="b">
            <a:normAutofit/>
          </a:bodyPr>
          <a:lstStyle/>
          <a:p>
            <a:r>
              <a:rPr lang="en-US" b="0" cap="all">
                <a:solidFill>
                  <a:srgbClr val="FF0000"/>
                </a:solidFill>
                <a:latin typeface="Elephant Pro" panose="020B0604020202020204" pitchFamily="2" charset="0"/>
              </a:rPr>
              <a:t>team</a:t>
            </a:r>
            <a:endParaRPr lang="en-CA" b="0" cap="all">
              <a:solidFill>
                <a:srgbClr val="FF0000"/>
              </a:solidFill>
              <a:latin typeface="Elephant Pro" panose="020B0604020202020204" pitchFamily="2" charset="0"/>
            </a:endParaRPr>
          </a:p>
        </p:txBody>
      </p:sp>
      <p:sp>
        <p:nvSpPr>
          <p:cNvPr id="14" name="Freeform: Shape 13">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5">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6" name="Content Placeholder 5">
            <a:extLst>
              <a:ext uri="{FF2B5EF4-FFF2-40B4-BE49-F238E27FC236}">
                <a16:creationId xmlns:a16="http://schemas.microsoft.com/office/drawing/2014/main" id="{E5EB7FAC-A47F-4585-8591-1035AEF2BCE4}"/>
              </a:ext>
            </a:extLst>
          </p:cNvPr>
          <p:cNvGraphicFramePr>
            <a:graphicFrameLocks noGrp="1"/>
          </p:cNvGraphicFramePr>
          <p:nvPr>
            <p:ph idx="1"/>
            <p:extLst>
              <p:ext uri="{D42A27DB-BD31-4B8C-83A1-F6EECF244321}">
                <p14:modId xmlns:p14="http://schemas.microsoft.com/office/powerpoint/2010/main" val="567754762"/>
              </p:ext>
            </p:extLst>
          </p:nvPr>
        </p:nvGraphicFramePr>
        <p:xfrm>
          <a:off x="1362075" y="1695516"/>
          <a:ext cx="9718675" cy="4011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1960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29BA1798-17F7-4F80-A991-C449074B1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1" name="Freeform: Shape 40">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3" name="Freeform: Shape 42">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5" name="Freeform: Shape 44">
            <a:extLst>
              <a:ext uri="{FF2B5EF4-FFF2-40B4-BE49-F238E27FC236}">
                <a16:creationId xmlns:a16="http://schemas.microsoft.com/office/drawing/2014/main" id="{AA4342DD-7680-4127-930E-CCB5085E3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F1FF0434-7F50-41AF-93EE-7466DED91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9" name="Freeform: Shape 48">
            <a:extLst>
              <a:ext uri="{FF2B5EF4-FFF2-40B4-BE49-F238E27FC236}">
                <a16:creationId xmlns:a16="http://schemas.microsoft.com/office/drawing/2014/main" id="{217ADE80-AC1E-4A7D-916F-75AF3D3F3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7D8DC9C7-2C47-4A29-8D99-5A642EC4A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3" name="Rectangle 52">
            <a:extLst>
              <a:ext uri="{FF2B5EF4-FFF2-40B4-BE49-F238E27FC236}">
                <a16:creationId xmlns:a16="http://schemas.microsoft.com/office/drawing/2014/main" id="{9E85769A-34B7-4E26-8919-D5FA94CA1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6096000" y="-169734"/>
            <a:ext cx="5624118" cy="1870331"/>
          </a:xfrm>
        </p:spPr>
        <p:txBody>
          <a:bodyPr vert="horz" lIns="109728" tIns="109728" rIns="109728" bIns="91440" rtlCol="0" anchor="b">
            <a:normAutofit/>
          </a:bodyPr>
          <a:lstStyle/>
          <a:p>
            <a:pPr>
              <a:lnSpc>
                <a:spcPct val="120000"/>
              </a:lnSpc>
            </a:pPr>
            <a:r>
              <a:rPr lang="en-US" b="0" cap="all">
                <a:solidFill>
                  <a:schemeClr val="accent2"/>
                </a:solidFill>
                <a:latin typeface="Elephant Pro" panose="020B0604020202020204" pitchFamily="2" charset="0"/>
              </a:rPr>
              <a:t>What is Web Scraping?</a:t>
            </a:r>
          </a:p>
        </p:txBody>
      </p:sp>
      <p:sp>
        <p:nvSpPr>
          <p:cNvPr id="55" name="Freeform: Shape 54">
            <a:extLst>
              <a:ext uri="{FF2B5EF4-FFF2-40B4-BE49-F238E27FC236}">
                <a16:creationId xmlns:a16="http://schemas.microsoft.com/office/drawing/2014/main" id="{36808283-A1DB-43B4-A966-F9598351A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9884" y="1"/>
            <a:ext cx="4160139" cy="2705499"/>
          </a:xfrm>
          <a:custGeom>
            <a:avLst/>
            <a:gdLst>
              <a:gd name="connsiteX0" fmla="*/ 287297 w 4160139"/>
              <a:gd name="connsiteY0" fmla="*/ 0 h 2705499"/>
              <a:gd name="connsiteX1" fmla="*/ 3995256 w 4160139"/>
              <a:gd name="connsiteY1" fmla="*/ 0 h 2705499"/>
              <a:gd name="connsiteX2" fmla="*/ 4034877 w 4160139"/>
              <a:gd name="connsiteY2" fmla="*/ 103389 h 2705499"/>
              <a:gd name="connsiteX3" fmla="*/ 4160139 w 4160139"/>
              <a:gd name="connsiteY3" fmla="*/ 910537 h 2705499"/>
              <a:gd name="connsiteX4" fmla="*/ 3944007 w 4160139"/>
              <a:gd name="connsiteY4" fmla="*/ 1507609 h 2705499"/>
              <a:gd name="connsiteX5" fmla="*/ 3304097 w 4160139"/>
              <a:gd name="connsiteY5" fmla="*/ 2063570 h 2705499"/>
              <a:gd name="connsiteX6" fmla="*/ 3163402 w 4160139"/>
              <a:gd name="connsiteY6" fmla="*/ 2169920 h 2705499"/>
              <a:gd name="connsiteX7" fmla="*/ 2007312 w 4160139"/>
              <a:gd name="connsiteY7" fmla="*/ 2705499 h 2705499"/>
              <a:gd name="connsiteX8" fmla="*/ 484397 w 4160139"/>
              <a:gd name="connsiteY8" fmla="*/ 1834932 h 2705499"/>
              <a:gd name="connsiteX9" fmla="*/ 322099 w 4160139"/>
              <a:gd name="connsiteY9" fmla="*/ 1612216 h 2705499"/>
              <a:gd name="connsiteX10" fmla="*/ 0 w 4160139"/>
              <a:gd name="connsiteY10" fmla="*/ 910537 h 2705499"/>
              <a:gd name="connsiteX11" fmla="*/ 194617 w 4160139"/>
              <a:gd name="connsiteY11" fmla="*/ 154855 h 270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39" h="2705499">
                <a:moveTo>
                  <a:pt x="287297" y="0"/>
                </a:moveTo>
                <a:lnTo>
                  <a:pt x="3995256" y="0"/>
                </a:lnTo>
                <a:lnTo>
                  <a:pt x="4034877" y="103389"/>
                </a:lnTo>
                <a:cubicBezTo>
                  <a:pt x="4117064" y="350002"/>
                  <a:pt x="4160139" y="623018"/>
                  <a:pt x="4160139" y="910537"/>
                </a:cubicBezTo>
                <a:cubicBezTo>
                  <a:pt x="4160139" y="1139959"/>
                  <a:pt x="4093451" y="1324089"/>
                  <a:pt x="3944007" y="1507609"/>
                </a:cubicBezTo>
                <a:cubicBezTo>
                  <a:pt x="3787690" y="1699579"/>
                  <a:pt x="3552811" y="1876392"/>
                  <a:pt x="3304097" y="2063570"/>
                </a:cubicBezTo>
                <a:cubicBezTo>
                  <a:pt x="3258210" y="2098062"/>
                  <a:pt x="3210805" y="2133774"/>
                  <a:pt x="3163402" y="2169920"/>
                </a:cubicBezTo>
                <a:cubicBezTo>
                  <a:pt x="2739085" y="2493411"/>
                  <a:pt x="2429395" y="2705499"/>
                  <a:pt x="2007312" y="2705499"/>
                </a:cubicBezTo>
                <a:cubicBezTo>
                  <a:pt x="1364186" y="2705499"/>
                  <a:pt x="908715" y="2445156"/>
                  <a:pt x="484397" y="1834932"/>
                </a:cubicBezTo>
                <a:cubicBezTo>
                  <a:pt x="428870" y="1755060"/>
                  <a:pt x="374591" y="1682420"/>
                  <a:pt x="322099" y="1612216"/>
                </a:cubicBezTo>
                <a:cubicBezTo>
                  <a:pt x="104539" y="1321127"/>
                  <a:pt x="0" y="1169747"/>
                  <a:pt x="0" y="910537"/>
                </a:cubicBezTo>
                <a:cubicBezTo>
                  <a:pt x="0" y="653156"/>
                  <a:pt x="65526" y="398909"/>
                  <a:pt x="194617" y="15485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7" name="Freeform: Shape 56">
            <a:extLst>
              <a:ext uri="{FF2B5EF4-FFF2-40B4-BE49-F238E27FC236}">
                <a16:creationId xmlns:a16="http://schemas.microsoft.com/office/drawing/2014/main" id="{6B881382-2905-40A6-B674-0F8E1249E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3627" y="1"/>
            <a:ext cx="3932649" cy="2526221"/>
          </a:xfrm>
          <a:custGeom>
            <a:avLst/>
            <a:gdLst>
              <a:gd name="connsiteX0" fmla="*/ 327220 w 3932649"/>
              <a:gd name="connsiteY0" fmla="*/ 0 h 2526221"/>
              <a:gd name="connsiteX1" fmla="*/ 3746109 w 3932649"/>
              <a:gd name="connsiteY1" fmla="*/ 0 h 2526221"/>
              <a:gd name="connsiteX2" fmla="*/ 3749094 w 3932649"/>
              <a:gd name="connsiteY2" fmla="*/ 5803 h 2526221"/>
              <a:gd name="connsiteX3" fmla="*/ 3932649 w 3932649"/>
              <a:gd name="connsiteY3" fmla="*/ 899994 h 2526221"/>
              <a:gd name="connsiteX4" fmla="*/ 3728337 w 3932649"/>
              <a:gd name="connsiteY4" fmla="*/ 1440938 h 2526221"/>
              <a:gd name="connsiteX5" fmla="*/ 3123419 w 3932649"/>
              <a:gd name="connsiteY5" fmla="*/ 1944636 h 2526221"/>
              <a:gd name="connsiteX6" fmla="*/ 2990418 w 3932649"/>
              <a:gd name="connsiteY6" fmla="*/ 2040989 h 2526221"/>
              <a:gd name="connsiteX7" fmla="*/ 1897546 w 3932649"/>
              <a:gd name="connsiteY7" fmla="*/ 2526221 h 2526221"/>
              <a:gd name="connsiteX8" fmla="*/ 457909 w 3932649"/>
              <a:gd name="connsiteY8" fmla="*/ 1737492 h 2526221"/>
              <a:gd name="connsiteX9" fmla="*/ 304485 w 3932649"/>
              <a:gd name="connsiteY9" fmla="*/ 1535712 h 2526221"/>
              <a:gd name="connsiteX10" fmla="*/ 0 w 3932649"/>
              <a:gd name="connsiteY10" fmla="*/ 899994 h 2526221"/>
              <a:gd name="connsiteX11" fmla="*/ 183974 w 3932649"/>
              <a:gd name="connsiteY11" fmla="*/ 215351 h 2526221"/>
              <a:gd name="connsiteX12" fmla="*/ 283080 w 3932649"/>
              <a:gd name="connsiteY12" fmla="*/ 56648 h 252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2649" h="2526221">
                <a:moveTo>
                  <a:pt x="327220" y="0"/>
                </a:moveTo>
                <a:lnTo>
                  <a:pt x="3746109" y="0"/>
                </a:lnTo>
                <a:lnTo>
                  <a:pt x="3749094" y="5803"/>
                </a:lnTo>
                <a:cubicBezTo>
                  <a:pt x="3869026" y="269299"/>
                  <a:pt x="3932649" y="574382"/>
                  <a:pt x="3932649" y="899994"/>
                </a:cubicBezTo>
                <a:cubicBezTo>
                  <a:pt x="3932649" y="1107850"/>
                  <a:pt x="3869608" y="1274671"/>
                  <a:pt x="3728337" y="1440938"/>
                </a:cubicBezTo>
                <a:cubicBezTo>
                  <a:pt x="3580568" y="1614862"/>
                  <a:pt x="3358533" y="1775054"/>
                  <a:pt x="3123419" y="1944636"/>
                </a:cubicBezTo>
                <a:cubicBezTo>
                  <a:pt x="3080041" y="1975886"/>
                  <a:pt x="3035229" y="2008241"/>
                  <a:pt x="2990418" y="2040989"/>
                </a:cubicBezTo>
                <a:cubicBezTo>
                  <a:pt x="2589303" y="2334070"/>
                  <a:pt x="2296549" y="2526221"/>
                  <a:pt x="1897546" y="2526221"/>
                </a:cubicBezTo>
                <a:cubicBezTo>
                  <a:pt x="1289588" y="2526221"/>
                  <a:pt x="859023" y="2290352"/>
                  <a:pt x="457909" y="1737492"/>
                </a:cubicBezTo>
                <a:cubicBezTo>
                  <a:pt x="405418" y="1665129"/>
                  <a:pt x="354108" y="1599316"/>
                  <a:pt x="304485" y="1535712"/>
                </a:cubicBezTo>
                <a:cubicBezTo>
                  <a:pt x="98822" y="1271987"/>
                  <a:pt x="0" y="1134838"/>
                  <a:pt x="0" y="899994"/>
                </a:cubicBezTo>
                <a:cubicBezTo>
                  <a:pt x="0" y="666809"/>
                  <a:pt x="61943" y="436462"/>
                  <a:pt x="183974" y="215351"/>
                </a:cubicBezTo>
                <a:cubicBezTo>
                  <a:pt x="213828" y="161276"/>
                  <a:pt x="246888" y="108345"/>
                  <a:pt x="283080" y="56648"/>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Content Placeholder 7" descr="Diagram&#10;&#10;Description automatically generated">
            <a:extLst>
              <a:ext uri="{FF2B5EF4-FFF2-40B4-BE49-F238E27FC236}">
                <a16:creationId xmlns:a16="http://schemas.microsoft.com/office/drawing/2014/main" id="{22891D62-A9C9-41E3-A9B7-0C6C77FA9F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838" r="6605" b="-1"/>
          <a:stretch/>
        </p:blipFill>
        <p:spPr>
          <a:xfrm>
            <a:off x="1839747" y="3"/>
            <a:ext cx="3440421" cy="2402343"/>
          </a:xfrm>
          <a:custGeom>
            <a:avLst/>
            <a:gdLst/>
            <a:ahLst/>
            <a:cxnLst/>
            <a:rect l="l" t="t" r="r" b="b"/>
            <a:pathLst>
              <a:path w="3440421" h="2402343">
                <a:moveTo>
                  <a:pt x="379897" y="0"/>
                </a:moveTo>
                <a:lnTo>
                  <a:pt x="3218884" y="0"/>
                </a:lnTo>
                <a:lnTo>
                  <a:pt x="3279840" y="122543"/>
                </a:lnTo>
                <a:cubicBezTo>
                  <a:pt x="3384762" y="360883"/>
                  <a:pt x="3440421" y="636841"/>
                  <a:pt x="3440421" y="931368"/>
                </a:cubicBezTo>
                <a:cubicBezTo>
                  <a:pt x="3440421" y="1119380"/>
                  <a:pt x="3385271" y="1270275"/>
                  <a:pt x="3261683" y="1420669"/>
                </a:cubicBezTo>
                <a:cubicBezTo>
                  <a:pt x="3132407" y="1577990"/>
                  <a:pt x="2938164" y="1722889"/>
                  <a:pt x="2732478" y="1876281"/>
                </a:cubicBezTo>
                <a:cubicBezTo>
                  <a:pt x="2694529" y="1904547"/>
                  <a:pt x="2655326" y="1933813"/>
                  <a:pt x="2616125" y="1963435"/>
                </a:cubicBezTo>
                <a:cubicBezTo>
                  <a:pt x="2265215" y="2228536"/>
                  <a:pt x="2009103" y="2402343"/>
                  <a:pt x="1660040" y="2402343"/>
                </a:cubicBezTo>
                <a:cubicBezTo>
                  <a:pt x="1128177" y="2402343"/>
                  <a:pt x="751504" y="2188992"/>
                  <a:pt x="400595" y="1688912"/>
                </a:cubicBezTo>
                <a:cubicBezTo>
                  <a:pt x="354674" y="1623457"/>
                  <a:pt x="309786" y="1563928"/>
                  <a:pt x="266375" y="1506395"/>
                </a:cubicBezTo>
                <a:cubicBezTo>
                  <a:pt x="86453" y="1267847"/>
                  <a:pt x="0" y="1143791"/>
                  <a:pt x="0" y="931368"/>
                </a:cubicBezTo>
                <a:cubicBezTo>
                  <a:pt x="0" y="720444"/>
                  <a:pt x="54190" y="512088"/>
                  <a:pt x="160947" y="312085"/>
                </a:cubicBezTo>
                <a:cubicBezTo>
                  <a:pt x="213181" y="214260"/>
                  <a:pt x="276637" y="120576"/>
                  <a:pt x="350789" y="31674"/>
                </a:cubicBezTo>
                <a:close/>
              </a:path>
            </a:pathLst>
          </a:custGeom>
        </p:spPr>
      </p:pic>
      <p:sp>
        <p:nvSpPr>
          <p:cNvPr id="59" name="Freeform: Shape 58">
            <a:extLst>
              <a:ext uri="{FF2B5EF4-FFF2-40B4-BE49-F238E27FC236}">
                <a16:creationId xmlns:a16="http://schemas.microsoft.com/office/drawing/2014/main" id="{F5631074-8AE6-4D14-80C0-3068E1D44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 y="3018886"/>
            <a:ext cx="5253985" cy="3839114"/>
          </a:xfrm>
          <a:custGeom>
            <a:avLst/>
            <a:gdLst>
              <a:gd name="connsiteX0" fmla="*/ 2652764 w 5253985"/>
              <a:gd name="connsiteY0" fmla="*/ 0 h 3839114"/>
              <a:gd name="connsiteX1" fmla="*/ 3746786 w 5253985"/>
              <a:gd name="connsiteY1" fmla="*/ 229373 h 3839114"/>
              <a:gd name="connsiteX2" fmla="*/ 4544690 w 5253985"/>
              <a:gd name="connsiteY2" fmla="*/ 848244 h 3839114"/>
              <a:gd name="connsiteX3" fmla="*/ 5253985 w 5253985"/>
              <a:gd name="connsiteY3" fmla="*/ 3040325 h 3839114"/>
              <a:gd name="connsiteX4" fmla="*/ 5014333 w 5253985"/>
              <a:gd name="connsiteY4" fmla="*/ 3835527 h 3839114"/>
              <a:gd name="connsiteX5" fmla="*/ 5011695 w 5253985"/>
              <a:gd name="connsiteY5" fmla="*/ 3839114 h 3839114"/>
              <a:gd name="connsiteX6" fmla="*/ 0 w 5253985"/>
              <a:gd name="connsiteY6" fmla="*/ 3839114 h 3839114"/>
              <a:gd name="connsiteX7" fmla="*/ 0 w 5253985"/>
              <a:gd name="connsiteY7" fmla="*/ 1152678 h 3839114"/>
              <a:gd name="connsiteX8" fmla="*/ 3216 w 5253985"/>
              <a:gd name="connsiteY8" fmla="*/ 1149041 h 3839114"/>
              <a:gd name="connsiteX9" fmla="*/ 241558 w 5253985"/>
              <a:gd name="connsiteY9" fmla="*/ 924832 h 3839114"/>
              <a:gd name="connsiteX10" fmla="*/ 1375905 w 5253985"/>
              <a:gd name="connsiteY10" fmla="*/ 246814 h 3839114"/>
              <a:gd name="connsiteX11" fmla="*/ 2652764 w 5253985"/>
              <a:gd name="connsiteY11" fmla="*/ 0 h 383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53985" h="3839114">
                <a:moveTo>
                  <a:pt x="2652764" y="0"/>
                </a:moveTo>
                <a:cubicBezTo>
                  <a:pt x="3052630" y="0"/>
                  <a:pt x="3420654" y="77244"/>
                  <a:pt x="3746786" y="229373"/>
                </a:cubicBezTo>
                <a:cubicBezTo>
                  <a:pt x="4052428" y="372058"/>
                  <a:pt x="4320877" y="580316"/>
                  <a:pt x="4544690" y="848244"/>
                </a:cubicBezTo>
                <a:cubicBezTo>
                  <a:pt x="5002112" y="1396033"/>
                  <a:pt x="5253985" y="2174508"/>
                  <a:pt x="5253985" y="3040325"/>
                </a:cubicBezTo>
                <a:cubicBezTo>
                  <a:pt x="5253985" y="3342582"/>
                  <a:pt x="5179347" y="3592625"/>
                  <a:pt x="5014333" y="3835527"/>
                </a:cubicBezTo>
                <a:lnTo>
                  <a:pt x="5011695" y="3839114"/>
                </a:lnTo>
                <a:lnTo>
                  <a:pt x="0" y="3839114"/>
                </a:lnTo>
                <a:lnTo>
                  <a:pt x="0" y="1152678"/>
                </a:lnTo>
                <a:lnTo>
                  <a:pt x="3216" y="1149041"/>
                </a:lnTo>
                <a:cubicBezTo>
                  <a:pt x="78091" y="1071911"/>
                  <a:pt x="157577" y="997126"/>
                  <a:pt x="241558" y="924832"/>
                </a:cubicBezTo>
                <a:cubicBezTo>
                  <a:pt x="571735" y="640510"/>
                  <a:pt x="963900" y="406025"/>
                  <a:pt x="1375905" y="246814"/>
                </a:cubicBezTo>
                <a:cubicBezTo>
                  <a:pt x="1799001" y="83016"/>
                  <a:pt x="2228753" y="0"/>
                  <a:pt x="2652764"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58E7DDC4-E7EF-41AA-BF97-1D1A6527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2896807"/>
            <a:ext cx="5496741" cy="3961193"/>
          </a:xfrm>
          <a:custGeom>
            <a:avLst/>
            <a:gdLst>
              <a:gd name="connsiteX0" fmla="*/ 2687984 w 5496741"/>
              <a:gd name="connsiteY0" fmla="*/ 0 h 3961193"/>
              <a:gd name="connsiteX1" fmla="*/ 3869291 w 5496741"/>
              <a:gd name="connsiteY1" fmla="*/ 241782 h 3961193"/>
              <a:gd name="connsiteX2" fmla="*/ 4730855 w 5496741"/>
              <a:gd name="connsiteY2" fmla="*/ 894134 h 3961193"/>
              <a:gd name="connsiteX3" fmla="*/ 5496741 w 5496741"/>
              <a:gd name="connsiteY3" fmla="*/ 3204808 h 3961193"/>
              <a:gd name="connsiteX4" fmla="*/ 5308405 w 5496741"/>
              <a:gd name="connsiteY4" fmla="*/ 3932698 h 3961193"/>
              <a:gd name="connsiteX5" fmla="*/ 5290213 w 5496741"/>
              <a:gd name="connsiteY5" fmla="*/ 3961193 h 3961193"/>
              <a:gd name="connsiteX6" fmla="*/ 0 w 5496741"/>
              <a:gd name="connsiteY6" fmla="*/ 3961193 h 3961193"/>
              <a:gd name="connsiteX7" fmla="*/ 0 w 5496741"/>
              <a:gd name="connsiteY7" fmla="*/ 1052376 h 3961193"/>
              <a:gd name="connsiteX8" fmla="*/ 84403 w 5496741"/>
              <a:gd name="connsiteY8" fmla="*/ 974866 h 3961193"/>
              <a:gd name="connsiteX9" fmla="*/ 1309253 w 5496741"/>
              <a:gd name="connsiteY9" fmla="*/ 260167 h 3961193"/>
              <a:gd name="connsiteX10" fmla="*/ 2687984 w 5496741"/>
              <a:gd name="connsiteY10" fmla="*/ 0 h 39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6741" h="3961193">
                <a:moveTo>
                  <a:pt x="2687984" y="0"/>
                </a:moveTo>
                <a:cubicBezTo>
                  <a:pt x="3119754" y="0"/>
                  <a:pt x="3517139" y="81423"/>
                  <a:pt x="3869291" y="241782"/>
                </a:cubicBezTo>
                <a:cubicBezTo>
                  <a:pt x="4199319" y="392186"/>
                  <a:pt x="4489185" y="611711"/>
                  <a:pt x="4730855" y="894134"/>
                </a:cubicBezTo>
                <a:cubicBezTo>
                  <a:pt x="5224771" y="1471559"/>
                  <a:pt x="5496741" y="2292150"/>
                  <a:pt x="5496741" y="3204808"/>
                </a:cubicBezTo>
                <a:cubicBezTo>
                  <a:pt x="5496741" y="3477901"/>
                  <a:pt x="5437529" y="3710558"/>
                  <a:pt x="5308405" y="3932698"/>
                </a:cubicBezTo>
                <a:lnTo>
                  <a:pt x="5290213" y="3961193"/>
                </a:lnTo>
                <a:lnTo>
                  <a:pt x="0" y="3961193"/>
                </a:lnTo>
                <a:lnTo>
                  <a:pt x="0" y="1052376"/>
                </a:lnTo>
                <a:lnTo>
                  <a:pt x="84403" y="974866"/>
                </a:lnTo>
                <a:cubicBezTo>
                  <a:pt x="440924" y="675162"/>
                  <a:pt x="864377" y="427991"/>
                  <a:pt x="1309253" y="260167"/>
                </a:cubicBezTo>
                <a:cubicBezTo>
                  <a:pt x="1766105" y="87507"/>
                  <a:pt x="2230145" y="0"/>
                  <a:pt x="2687984"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62">
            <a:extLst>
              <a:ext uri="{FF2B5EF4-FFF2-40B4-BE49-F238E27FC236}">
                <a16:creationId xmlns:a16="http://schemas.microsoft.com/office/drawing/2014/main" id="{D9CC255C-0586-4E56-B44A-BB42BFD8A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2764456"/>
            <a:ext cx="5719379" cy="4093544"/>
          </a:xfrm>
          <a:custGeom>
            <a:avLst/>
            <a:gdLst>
              <a:gd name="connsiteX0" fmla="*/ 2598837 w 5719379"/>
              <a:gd name="connsiteY0" fmla="*/ 0 h 4093544"/>
              <a:gd name="connsiteX1" fmla="*/ 3911275 w 5719379"/>
              <a:gd name="connsiteY1" fmla="*/ 254318 h 4093544"/>
              <a:gd name="connsiteX2" fmla="*/ 4868477 w 5719379"/>
              <a:gd name="connsiteY2" fmla="*/ 940493 h 4093544"/>
              <a:gd name="connsiteX3" fmla="*/ 5719379 w 5719379"/>
              <a:gd name="connsiteY3" fmla="*/ 3370969 h 4093544"/>
              <a:gd name="connsiteX4" fmla="*/ 5575448 w 5719379"/>
              <a:gd name="connsiteY4" fmla="*/ 4018702 h 4093544"/>
              <a:gd name="connsiteX5" fmla="*/ 5533988 w 5719379"/>
              <a:gd name="connsiteY5" fmla="*/ 4093544 h 4093544"/>
              <a:gd name="connsiteX6" fmla="*/ 0 w 5719379"/>
              <a:gd name="connsiteY6" fmla="*/ 4093544 h 4093544"/>
              <a:gd name="connsiteX7" fmla="*/ 0 w 5719379"/>
              <a:gd name="connsiteY7" fmla="*/ 811758 h 4093544"/>
              <a:gd name="connsiteX8" fmla="*/ 16471 w 5719379"/>
              <a:gd name="connsiteY8" fmla="*/ 799779 h 4093544"/>
              <a:gd name="connsiteX9" fmla="*/ 1067060 w 5719379"/>
              <a:gd name="connsiteY9" fmla="*/ 273655 h 4093544"/>
              <a:gd name="connsiteX10" fmla="*/ 2598837 w 5719379"/>
              <a:gd name="connsiteY10" fmla="*/ 0 h 409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9379" h="4093544">
                <a:moveTo>
                  <a:pt x="2598837" y="0"/>
                </a:moveTo>
                <a:cubicBezTo>
                  <a:pt x="3078535" y="0"/>
                  <a:pt x="3520032" y="85645"/>
                  <a:pt x="3911275" y="254318"/>
                </a:cubicBezTo>
                <a:cubicBezTo>
                  <a:pt x="4277938" y="412520"/>
                  <a:pt x="4599980" y="643426"/>
                  <a:pt x="4868477" y="940493"/>
                </a:cubicBezTo>
                <a:cubicBezTo>
                  <a:pt x="5417220" y="1547855"/>
                  <a:pt x="5719379" y="2410992"/>
                  <a:pt x="5719379" y="3370969"/>
                </a:cubicBezTo>
                <a:cubicBezTo>
                  <a:pt x="5719379" y="3610346"/>
                  <a:pt x="5673695" y="3820187"/>
                  <a:pt x="5575448" y="4018702"/>
                </a:cubicBezTo>
                <a:lnTo>
                  <a:pt x="5533988" y="4093544"/>
                </a:lnTo>
                <a:lnTo>
                  <a:pt x="0" y="4093544"/>
                </a:lnTo>
                <a:lnTo>
                  <a:pt x="0" y="811758"/>
                </a:lnTo>
                <a:lnTo>
                  <a:pt x="16471" y="799779"/>
                </a:lnTo>
                <a:cubicBezTo>
                  <a:pt x="339059" y="585391"/>
                  <a:pt x="696365" y="406049"/>
                  <a:pt x="1067060" y="273655"/>
                </a:cubicBezTo>
                <a:cubicBezTo>
                  <a:pt x="1574625" y="92045"/>
                  <a:pt x="2090175" y="0"/>
                  <a:pt x="259883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3"/>
          <a:srcRect t="13554" r="-4" b="12803"/>
          <a:stretch/>
        </p:blipFill>
        <p:spPr>
          <a:xfrm>
            <a:off x="0" y="3200015"/>
            <a:ext cx="4967392" cy="3657982"/>
          </a:xfrm>
          <a:custGeom>
            <a:avLst/>
            <a:gdLst/>
            <a:ahLst/>
            <a:cxnLst/>
            <a:rect l="l" t="t" r="r" b="b"/>
            <a:pathLst>
              <a:path w="4967392" h="3657982">
                <a:moveTo>
                  <a:pt x="2611465" y="0"/>
                </a:moveTo>
                <a:cubicBezTo>
                  <a:pt x="2973626" y="0"/>
                  <a:pt x="3306944" y="71395"/>
                  <a:pt x="3602322" y="212004"/>
                </a:cubicBezTo>
                <a:cubicBezTo>
                  <a:pt x="3879142" y="343883"/>
                  <a:pt x="4122277" y="536370"/>
                  <a:pt x="4324984" y="784010"/>
                </a:cubicBezTo>
                <a:cubicBezTo>
                  <a:pt x="4739271" y="1290317"/>
                  <a:pt x="4967392" y="2009841"/>
                  <a:pt x="4967392" y="2810095"/>
                </a:cubicBezTo>
                <a:cubicBezTo>
                  <a:pt x="4967392" y="3129372"/>
                  <a:pt x="4879100" y="3385618"/>
                  <a:pt x="4681235" y="3641013"/>
                </a:cubicBezTo>
                <a:lnTo>
                  <a:pt x="4666298" y="3657982"/>
                </a:lnTo>
                <a:lnTo>
                  <a:pt x="0" y="3657982"/>
                </a:lnTo>
                <a:lnTo>
                  <a:pt x="0" y="1311761"/>
                </a:lnTo>
                <a:lnTo>
                  <a:pt x="20961" y="1282259"/>
                </a:lnTo>
                <a:cubicBezTo>
                  <a:pt x="139676" y="1131288"/>
                  <a:pt x="275515" y="988438"/>
                  <a:pt x="427636" y="854799"/>
                </a:cubicBezTo>
                <a:cubicBezTo>
                  <a:pt x="726679" y="592007"/>
                  <a:pt x="1081863" y="375279"/>
                  <a:pt x="1455015" y="228124"/>
                </a:cubicBezTo>
                <a:cubicBezTo>
                  <a:pt x="1838214" y="76730"/>
                  <a:pt x="2227440" y="0"/>
                  <a:pt x="2611465" y="0"/>
                </a:cubicBezTo>
                <a:close/>
              </a:path>
            </a:pathLst>
          </a:custGeom>
        </p:spPr>
      </p:pic>
      <p:sp>
        <p:nvSpPr>
          <p:cNvPr id="10" name="TextBox 9">
            <a:extLst>
              <a:ext uri="{FF2B5EF4-FFF2-40B4-BE49-F238E27FC236}">
                <a16:creationId xmlns:a16="http://schemas.microsoft.com/office/drawing/2014/main" id="{D923FE66-C071-43E6-BC8A-9136F9DB870E}"/>
              </a:ext>
            </a:extLst>
          </p:cNvPr>
          <p:cNvSpPr txBox="1"/>
          <p:nvPr/>
        </p:nvSpPr>
        <p:spPr>
          <a:xfrm>
            <a:off x="5640022" y="1938832"/>
            <a:ext cx="5906935" cy="2723823"/>
          </a:xfrm>
          <a:prstGeom prst="rect">
            <a:avLst/>
          </a:prstGeom>
          <a:noFill/>
        </p:spPr>
        <p:txBody>
          <a:bodyPr wrap="square" rtlCol="0">
            <a:spAutoFit/>
          </a:bodyPr>
          <a:lstStyle/>
          <a:p>
            <a:r>
              <a:rPr lang="en-US" sz="1700" spc="150">
                <a:solidFill>
                  <a:schemeClr val="tx2"/>
                </a:solidFill>
                <a:latin typeface="Elephant Pro" panose="00000500000000000000" pitchFamily="2" charset="0"/>
              </a:rPr>
              <a:t>Web scraping is the process of using coding languages like python to extract content and data from a website.</a:t>
            </a:r>
          </a:p>
          <a:p>
            <a:endParaRPr lang="en-US" sz="1700" spc="150">
              <a:solidFill>
                <a:schemeClr val="tx2"/>
              </a:solidFill>
              <a:latin typeface="Elephant Pro" panose="00000500000000000000" pitchFamily="2" charset="0"/>
            </a:endParaRPr>
          </a:p>
          <a:p>
            <a:r>
              <a:rPr lang="en-US" sz="1700" spc="150">
                <a:solidFill>
                  <a:schemeClr val="tx2"/>
                </a:solidFill>
                <a:latin typeface="Elephant Pro" panose="00000500000000000000" pitchFamily="2" charset="0"/>
              </a:rPr>
              <a:t>In this process website is directly accessed by the web site scraping software. Beautiful Soup is a library for pulling data out of HTML and XML files using different html tags and libraries like Pandas is used  store it in a csv file</a:t>
            </a:r>
            <a:r>
              <a:rPr lang="en-US">
                <a:solidFill>
                  <a:srgbClr val="202124"/>
                </a:solidFill>
                <a:latin typeface="arial" panose="020B0604020202020204" pitchFamily="34" charset="0"/>
              </a:rPr>
              <a:t>.</a:t>
            </a:r>
            <a:endParaRPr lang="en-CA"/>
          </a:p>
        </p:txBody>
      </p:sp>
    </p:spTree>
    <p:extLst>
      <p:ext uri="{BB962C8B-B14F-4D97-AF65-F5344CB8AC3E}">
        <p14:creationId xmlns:p14="http://schemas.microsoft.com/office/powerpoint/2010/main" val="120082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CBA56B6-E6A3-453F-B271-0069E7D39D8F}"/>
              </a:ext>
            </a:extLst>
          </p:cNvPr>
          <p:cNvSpPr>
            <a:spLocks noGrp="1"/>
          </p:cNvSpPr>
          <p:nvPr>
            <p:ph type="title"/>
          </p:nvPr>
        </p:nvSpPr>
        <p:spPr>
          <a:xfrm>
            <a:off x="1122481" y="442913"/>
            <a:ext cx="7134415" cy="1843087"/>
          </a:xfrm>
        </p:spPr>
        <p:txBody>
          <a:bodyPr vert="horz" lIns="109728" tIns="109728" rIns="109728" bIns="91440" rtlCol="0" anchor="b">
            <a:normAutofit/>
          </a:bodyPr>
          <a:lstStyle/>
          <a:p>
            <a:r>
              <a:rPr lang="en-US" b="0" cap="all">
                <a:solidFill>
                  <a:schemeClr val="accent2"/>
                </a:solidFill>
                <a:latin typeface="Elephant Pro" panose="020B0604020202020204" pitchFamily="2" charset="0"/>
              </a:rPr>
              <a:t>What is                                   ?</a:t>
            </a:r>
            <a:endParaRPr lang="en-US" cap="all"/>
          </a:p>
        </p:txBody>
      </p:sp>
      <p:sp>
        <p:nvSpPr>
          <p:cNvPr id="17" name="Freeform: Shape 16">
            <a:extLst>
              <a:ext uri="{FF2B5EF4-FFF2-40B4-BE49-F238E27FC236}">
                <a16:creationId xmlns:a16="http://schemas.microsoft.com/office/drawing/2014/main" id="{338E15C2-FFE3-4AD9-B8E8-4B895DB2E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7256" y="0"/>
            <a:ext cx="3404592" cy="288096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A45FD7F6-BF7B-4588-AE38-90035891A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1772" y="0"/>
            <a:ext cx="3580076" cy="302926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A287970-7F13-4D1F-AF7F-E0B649F25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Paint color explosion on a white background">
            <a:extLst>
              <a:ext uri="{FF2B5EF4-FFF2-40B4-BE49-F238E27FC236}">
                <a16:creationId xmlns:a16="http://schemas.microsoft.com/office/drawing/2014/main" id="{AB3B0480-F8E9-45CD-B739-92A5534D0969}"/>
              </a:ext>
            </a:extLst>
          </p:cNvPr>
          <p:cNvPicPr>
            <a:picLocks noChangeAspect="1"/>
          </p:cNvPicPr>
          <p:nvPr/>
        </p:nvPicPr>
        <p:blipFill rotWithShape="1">
          <a:blip r:embed="rId2"/>
          <a:srcRect t="9472" r="-2" b="8722"/>
          <a:stretch/>
        </p:blipFill>
        <p:spPr>
          <a:xfrm>
            <a:off x="9109901" y="-9271"/>
            <a:ext cx="3093269" cy="2530405"/>
          </a:xfrm>
          <a:custGeom>
            <a:avLst/>
            <a:gdLst/>
            <a:ahLst/>
            <a:cxnLst/>
            <a:rect l="l" t="t" r="r" b="b"/>
            <a:pathLst>
              <a:path w="3093269" h="2530405">
                <a:moveTo>
                  <a:pt x="60381" y="0"/>
                </a:moveTo>
                <a:lnTo>
                  <a:pt x="3093269" y="0"/>
                </a:lnTo>
                <a:lnTo>
                  <a:pt x="3093269" y="1760938"/>
                </a:lnTo>
                <a:lnTo>
                  <a:pt x="3091357" y="1764934"/>
                </a:lnTo>
                <a:cubicBezTo>
                  <a:pt x="3032651" y="1871844"/>
                  <a:pt x="2962668" y="1970741"/>
                  <a:pt x="2881807" y="2060870"/>
                </a:cubicBezTo>
                <a:cubicBezTo>
                  <a:pt x="2718935" y="2242410"/>
                  <a:pt x="2557541" y="2288971"/>
                  <a:pt x="2236713" y="2369092"/>
                </a:cubicBezTo>
                <a:cubicBezTo>
                  <a:pt x="2159321" y="2388405"/>
                  <a:pt x="2079268" y="2408405"/>
                  <a:pt x="1993879" y="2432762"/>
                </a:cubicBezTo>
                <a:cubicBezTo>
                  <a:pt x="1341447" y="2618793"/>
                  <a:pt x="889107" y="2542063"/>
                  <a:pt x="481384" y="2176267"/>
                </a:cubicBezTo>
                <a:cubicBezTo>
                  <a:pt x="213794" y="1936193"/>
                  <a:pt x="150722" y="1611509"/>
                  <a:pt x="84978" y="1143609"/>
                </a:cubicBezTo>
                <a:cubicBezTo>
                  <a:pt x="77638" y="1091332"/>
                  <a:pt x="70023" y="1039358"/>
                  <a:pt x="62604" y="989101"/>
                </a:cubicBezTo>
                <a:cubicBezTo>
                  <a:pt x="22537" y="716545"/>
                  <a:pt x="-15270" y="459119"/>
                  <a:pt x="6250" y="235762"/>
                </a:cubicBezTo>
                <a:cubicBezTo>
                  <a:pt x="11393" y="182380"/>
                  <a:pt x="19838" y="131912"/>
                  <a:pt x="31866" y="83728"/>
                </a:cubicBezTo>
                <a:close/>
              </a:path>
            </a:pathLst>
          </a:custGeom>
        </p:spPr>
      </p:pic>
      <p:sp>
        <p:nvSpPr>
          <p:cNvPr id="23" name="Freeform: Shape 22">
            <a:extLst>
              <a:ext uri="{FF2B5EF4-FFF2-40B4-BE49-F238E27FC236}">
                <a16:creationId xmlns:a16="http://schemas.microsoft.com/office/drawing/2014/main" id="{F03296FF-275D-4B43-B5B2-F04190E05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2156" y="3297832"/>
            <a:ext cx="5959692" cy="3560169"/>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CE2CF453-4871-4F22-8746-957F757DA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493" y="3105611"/>
            <a:ext cx="6141507" cy="3752389"/>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3705B420-CA19-4291-B5C3-B6AA91968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814" y="3406834"/>
            <a:ext cx="5724034" cy="3451167"/>
          </a:xfrm>
          <a:custGeom>
            <a:avLst/>
            <a:gdLst>
              <a:gd name="connsiteX0" fmla="*/ 2808622 w 5724034"/>
              <a:gd name="connsiteY0" fmla="*/ 207 h 3451167"/>
              <a:gd name="connsiteX1" fmla="*/ 4400004 w 5724034"/>
              <a:gd name="connsiteY1" fmla="*/ 607462 h 3451167"/>
              <a:gd name="connsiteX2" fmla="*/ 4745277 w 5724034"/>
              <a:gd name="connsiteY2" fmla="*/ 837612 h 3451167"/>
              <a:gd name="connsiteX3" fmla="*/ 5584627 w 5724034"/>
              <a:gd name="connsiteY3" fmla="*/ 1665805 h 3451167"/>
              <a:gd name="connsiteX4" fmla="*/ 5682689 w 5724034"/>
              <a:gd name="connsiteY4" fmla="*/ 1947596 h 3451167"/>
              <a:gd name="connsiteX5" fmla="*/ 5724034 w 5724034"/>
              <a:gd name="connsiteY5" fmla="*/ 2133764 h 3451167"/>
              <a:gd name="connsiteX6" fmla="*/ 5724034 w 5724034"/>
              <a:gd name="connsiteY6" fmla="*/ 3254784 h 3451167"/>
              <a:gd name="connsiteX7" fmla="*/ 5682668 w 5724034"/>
              <a:gd name="connsiteY7" fmla="*/ 3451167 h 3451167"/>
              <a:gd name="connsiteX8" fmla="*/ 3398 w 5724034"/>
              <a:gd name="connsiteY8" fmla="*/ 3451167 h 3451167"/>
              <a:gd name="connsiteX9" fmla="*/ 0 w 5724034"/>
              <a:gd name="connsiteY9" fmla="*/ 3332475 h 3451167"/>
              <a:gd name="connsiteX10" fmla="*/ 51930 w 5724034"/>
              <a:gd name="connsiteY10" fmla="*/ 2960389 h 3451167"/>
              <a:gd name="connsiteX11" fmla="*/ 562146 w 5724034"/>
              <a:gd name="connsiteY11" fmla="*/ 1816544 h 3451167"/>
              <a:gd name="connsiteX12" fmla="*/ 683754 w 5724034"/>
              <a:gd name="connsiteY12" fmla="*/ 1587775 h 3451167"/>
              <a:gd name="connsiteX13" fmla="*/ 1883792 w 5724034"/>
              <a:gd name="connsiteY13" fmla="*/ 191878 h 3451167"/>
              <a:gd name="connsiteX14" fmla="*/ 2808622 w 5724034"/>
              <a:gd name="connsiteY14" fmla="*/ 207 h 34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7">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 name="TextBox 9">
            <a:extLst>
              <a:ext uri="{FF2B5EF4-FFF2-40B4-BE49-F238E27FC236}">
                <a16:creationId xmlns:a16="http://schemas.microsoft.com/office/drawing/2014/main" id="{D923FE66-C071-43E6-BC8A-9136F9DB870E}"/>
              </a:ext>
            </a:extLst>
          </p:cNvPr>
          <p:cNvSpPr txBox="1"/>
          <p:nvPr/>
        </p:nvSpPr>
        <p:spPr>
          <a:xfrm>
            <a:off x="1122481" y="2404069"/>
            <a:ext cx="5703282" cy="4315708"/>
          </a:xfrm>
          <a:prstGeom prst="rect">
            <a:avLst/>
          </a:prstGeom>
        </p:spPr>
        <p:txBody>
          <a:bodyPr vert="horz" lIns="109728" tIns="109728" rIns="109728" bIns="91440" rtlCol="0">
            <a:normAutofit/>
          </a:bodyPr>
          <a:lstStyle/>
          <a:p>
            <a:pPr>
              <a:lnSpc>
                <a:spcPct val="130000"/>
              </a:lnSpc>
              <a:spcBef>
                <a:spcPts val="930"/>
              </a:spcBef>
              <a:buFont typeface="Corbel" panose="020B0503020204020204" pitchFamily="34" charset="0"/>
            </a:pPr>
            <a:r>
              <a:rPr lang="en-US" spc="150">
                <a:solidFill>
                  <a:schemeClr val="tx2"/>
                </a:solidFill>
                <a:latin typeface="Elephant Pro" panose="00000500000000000000" pitchFamily="2" charset="0"/>
              </a:rPr>
              <a:t>Beautiful Soup is a Python library for pulling data out of HTML, XML files</a:t>
            </a:r>
            <a:r>
              <a:rPr lang="en-US" b="0" i="0">
                <a:solidFill>
                  <a:srgbClr val="666666"/>
                </a:solidFill>
                <a:effectLst/>
                <a:latin typeface="Quattrocento"/>
              </a:rPr>
              <a:t> </a:t>
            </a:r>
            <a:r>
              <a:rPr lang="en-US" spc="150">
                <a:solidFill>
                  <a:schemeClr val="tx2"/>
                </a:solidFill>
                <a:latin typeface="Elephant Pro" panose="00000500000000000000" pitchFamily="2" charset="0"/>
              </a:rPr>
              <a:t>other markup languages. </a:t>
            </a:r>
          </a:p>
          <a:p>
            <a:pPr>
              <a:lnSpc>
                <a:spcPct val="130000"/>
              </a:lnSpc>
              <a:spcBef>
                <a:spcPts val="930"/>
              </a:spcBef>
              <a:buFont typeface="Corbel" panose="020B0503020204020204" pitchFamily="34" charset="0"/>
            </a:pPr>
            <a:r>
              <a:rPr lang="en-US" spc="150">
                <a:solidFill>
                  <a:schemeClr val="tx2"/>
                </a:solidFill>
                <a:latin typeface="Elephant Pro" panose="00000500000000000000" pitchFamily="2" charset="0"/>
              </a:rPr>
              <a:t>Some webpages that display data but that do not provide any way of downloading the data directly. Beautiful Soup helps to pull particular content from a webpage, remove the HTML markup, and save the information.</a:t>
            </a:r>
          </a:p>
        </p:txBody>
      </p:sp>
      <p:pic>
        <p:nvPicPr>
          <p:cNvPr id="8" name="Content Placeholder 7">
            <a:extLst>
              <a:ext uri="{FF2B5EF4-FFF2-40B4-BE49-F238E27FC236}">
                <a16:creationId xmlns:a16="http://schemas.microsoft.com/office/drawing/2014/main" id="{22891D62-A9C9-41E3-A9B7-0C6C77FA9F5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5633" r="5633"/>
          <a:stretch/>
        </p:blipFill>
        <p:spPr>
          <a:xfrm>
            <a:off x="6837083" y="3647272"/>
            <a:ext cx="5185262" cy="3201454"/>
          </a:xfrm>
          <a:custGeom>
            <a:avLst/>
            <a:gdLst/>
            <a:ahLst/>
            <a:cxnLst/>
            <a:rect l="l" t="t" r="r" b="b"/>
            <a:pathLst>
              <a:path w="5185262" h="3201454">
                <a:moveTo>
                  <a:pt x="2395657" y="533"/>
                </a:moveTo>
                <a:cubicBezTo>
                  <a:pt x="2853132" y="-10568"/>
                  <a:pt x="3320085" y="151875"/>
                  <a:pt x="3853824" y="495130"/>
                </a:cubicBezTo>
                <a:cubicBezTo>
                  <a:pt x="3965587" y="567021"/>
                  <a:pt x="4071620" y="630367"/>
                  <a:pt x="4174137" y="691568"/>
                </a:cubicBezTo>
                <a:cubicBezTo>
                  <a:pt x="4599096" y="945381"/>
                  <a:pt x="4810106" y="1082014"/>
                  <a:pt x="4963571" y="1412493"/>
                </a:cubicBezTo>
                <a:cubicBezTo>
                  <a:pt x="5115952" y="1740640"/>
                  <a:pt x="5190392" y="2100122"/>
                  <a:pt x="5184988" y="2480884"/>
                </a:cubicBezTo>
                <a:cubicBezTo>
                  <a:pt x="5182321" y="2667133"/>
                  <a:pt x="5160907" y="2854257"/>
                  <a:pt x="5121020" y="3040915"/>
                </a:cubicBezTo>
                <a:lnTo>
                  <a:pt x="5078712" y="3201454"/>
                </a:lnTo>
                <a:lnTo>
                  <a:pt x="5755" y="3201454"/>
                </a:lnTo>
                <a:lnTo>
                  <a:pt x="0" y="3006621"/>
                </a:lnTo>
                <a:cubicBezTo>
                  <a:pt x="4041" y="2932436"/>
                  <a:pt x="14231" y="2856537"/>
                  <a:pt x="30450" y="2777898"/>
                </a:cubicBezTo>
                <a:cubicBezTo>
                  <a:pt x="98304" y="2448859"/>
                  <a:pt x="266355" y="2096783"/>
                  <a:pt x="444335" y="1724033"/>
                </a:cubicBezTo>
                <a:cubicBezTo>
                  <a:pt x="477196" y="1655314"/>
                  <a:pt x="511097" y="1584223"/>
                  <a:pt x="544740" y="1512578"/>
                </a:cubicBezTo>
                <a:cubicBezTo>
                  <a:pt x="845919" y="871350"/>
                  <a:pt x="1079952" y="433962"/>
                  <a:pt x="1570060" y="206371"/>
                </a:cubicBezTo>
                <a:cubicBezTo>
                  <a:pt x="1850099" y="76329"/>
                  <a:pt x="2121172" y="7193"/>
                  <a:pt x="2395657" y="533"/>
                </a:cubicBezTo>
                <a:close/>
              </a:path>
            </a:pathLst>
          </a:custGeom>
        </p:spPr>
      </p:pic>
      <p:pic>
        <p:nvPicPr>
          <p:cNvPr id="30" name="Picture 29" descr="A picture containing text&#10;&#10;Description automatically generated">
            <a:extLst>
              <a:ext uri="{FF2B5EF4-FFF2-40B4-BE49-F238E27FC236}">
                <a16:creationId xmlns:a16="http://schemas.microsoft.com/office/drawing/2014/main" id="{050448D6-6B79-471A-A48B-D1C1FDFC92D4}"/>
              </a:ext>
            </a:extLst>
          </p:cNvPr>
          <p:cNvPicPr>
            <a:picLocks noChangeAspect="1"/>
          </p:cNvPicPr>
          <p:nvPr/>
        </p:nvPicPr>
        <p:blipFill rotWithShape="1">
          <a:blip r:embed="rId4">
            <a:extLst>
              <a:ext uri="{28A0092B-C50C-407E-A947-70E740481C1C}">
                <a14:useLocalDpi xmlns:a14="http://schemas.microsoft.com/office/drawing/2010/main" val="0"/>
              </a:ext>
            </a:extLst>
          </a:blip>
          <a:srcRect b="-13939"/>
          <a:stretch/>
        </p:blipFill>
        <p:spPr>
          <a:xfrm>
            <a:off x="3356284" y="998923"/>
            <a:ext cx="4097139" cy="1755917"/>
          </a:xfrm>
          <a:prstGeom prst="rect">
            <a:avLst/>
          </a:prstGeom>
        </p:spPr>
      </p:pic>
    </p:spTree>
    <p:extLst>
      <p:ext uri="{BB962C8B-B14F-4D97-AF65-F5344CB8AC3E}">
        <p14:creationId xmlns:p14="http://schemas.microsoft.com/office/powerpoint/2010/main" val="3542518482"/>
      </p:ext>
    </p:extLst>
  </p:cSld>
  <p:clrMapOvr>
    <a:masterClrMapping/>
  </p:clrMapOvr>
</p:sld>
</file>

<file path=ppt/theme/theme1.xml><?xml version="1.0" encoding="utf-8"?>
<a:theme xmlns:a="http://schemas.openxmlformats.org/drawingml/2006/main" name="SketchLinesVTI">
  <a:themeElements>
    <a:clrScheme name="AnalogousFromRegularSeedLeftStep">
      <a:dk1>
        <a:srgbClr val="000000"/>
      </a:dk1>
      <a:lt1>
        <a:srgbClr val="FFFFFF"/>
      </a:lt1>
      <a:dk2>
        <a:srgbClr val="301B2D"/>
      </a:dk2>
      <a:lt2>
        <a:srgbClr val="F0F2F3"/>
      </a:lt2>
      <a:accent1>
        <a:srgbClr val="E78129"/>
      </a:accent1>
      <a:accent2>
        <a:srgbClr val="D52117"/>
      </a:accent2>
      <a:accent3>
        <a:srgbClr val="E7296F"/>
      </a:accent3>
      <a:accent4>
        <a:srgbClr val="D517AC"/>
      </a:accent4>
      <a:accent5>
        <a:srgbClr val="C129E7"/>
      </a:accent5>
      <a:accent6>
        <a:srgbClr val="621BD6"/>
      </a:accent6>
      <a:hlink>
        <a:srgbClr val="3F83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05FC3C470A0A946A8055B6E0CB1BD3E" ma:contentTypeVersion="11" ma:contentTypeDescription="Create a new document." ma:contentTypeScope="" ma:versionID="278c20be4fe80e455f1e54992ca8ce8a">
  <xsd:schema xmlns:xsd="http://www.w3.org/2001/XMLSchema" xmlns:xs="http://www.w3.org/2001/XMLSchema" xmlns:p="http://schemas.microsoft.com/office/2006/metadata/properties" xmlns:ns3="513f5ffd-5c40-42ee-a5f9-d32b781eda8f" xmlns:ns4="3b84e3a5-c43b-4ffe-9456-c9b7196836c5" targetNamespace="http://schemas.microsoft.com/office/2006/metadata/properties" ma:root="true" ma:fieldsID="6440fbe17ddd76c464ba50c6c97d529f" ns3:_="" ns4:_="">
    <xsd:import namespace="513f5ffd-5c40-42ee-a5f9-d32b781eda8f"/>
    <xsd:import namespace="3b84e3a5-c43b-4ffe-9456-c9b7196836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3f5ffd-5c40-42ee-a5f9-d32b781eda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84e3a5-c43b-4ffe-9456-c9b7196836c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C237E7-3F62-412F-9F64-AE7388284037}">
  <ds:schemaRefs>
    <ds:schemaRef ds:uri="http://schemas.microsoft.com/sharepoint/v3/contenttype/forms"/>
  </ds:schemaRefs>
</ds:datastoreItem>
</file>

<file path=customXml/itemProps2.xml><?xml version="1.0" encoding="utf-8"?>
<ds:datastoreItem xmlns:ds="http://schemas.openxmlformats.org/officeDocument/2006/customXml" ds:itemID="{D077C7D8-E826-470B-A567-D71988EDC731}">
  <ds:schemaRefs>
    <ds:schemaRef ds:uri="3b84e3a5-c43b-4ffe-9456-c9b7196836c5"/>
    <ds:schemaRef ds:uri="513f5ffd-5c40-42ee-a5f9-d32b781eda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568CFF-FDC6-4DDD-9EC7-ABBA159A2F28}">
  <ds:schemaRefs>
    <ds:schemaRef ds:uri="3b84e3a5-c43b-4ffe-9456-c9b7196836c5"/>
    <ds:schemaRef ds:uri="513f5ffd-5c40-42ee-a5f9-d32b781eda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SketchLinesVTI</vt:lpstr>
      <vt:lpstr>100 BEST MOVIES ON AMAZON PRIME </vt:lpstr>
      <vt:lpstr>Link for video</vt:lpstr>
      <vt:lpstr>Contents </vt:lpstr>
      <vt:lpstr>About The Data Source</vt:lpstr>
      <vt:lpstr>PowerPoint Presentation</vt:lpstr>
      <vt:lpstr>Project Flow chart</vt:lpstr>
      <vt:lpstr>team</vt:lpstr>
      <vt:lpstr>What is Web Scraping?</vt:lpstr>
      <vt:lpstr>What is                                   ?</vt:lpstr>
      <vt:lpstr>Web Scraping- Data Collection</vt:lpstr>
      <vt:lpstr>Web Scraping- Data collection</vt:lpstr>
      <vt:lpstr>Web Scraping- Data collection</vt:lpstr>
      <vt:lpstr>Web Scraping- Data collection</vt:lpstr>
      <vt:lpstr>Web Scraping- Data Model </vt:lpstr>
      <vt:lpstr>Web Scraping- Data to a CSV File</vt:lpstr>
      <vt:lpstr>Data Model</vt:lpstr>
      <vt:lpstr>Connection to mongo dB </vt:lpstr>
      <vt:lpstr>PowerPoint Presentation</vt:lpstr>
      <vt:lpstr>CRUD WEB APPLICATION-(Create)</vt:lpstr>
      <vt:lpstr>CRUD WEB APPLICATION-Create</vt:lpstr>
      <vt:lpstr>CRUD WEB APPLICATION- insert into db</vt:lpstr>
      <vt:lpstr>CRUD WEB APPLICATION - Read</vt:lpstr>
      <vt:lpstr>CRUD WEB APPLICATION-(Read)</vt:lpstr>
      <vt:lpstr>CRUD WEB APPLICATION-(Delete)</vt:lpstr>
      <vt:lpstr>CRUD WEB APPLICATION-(Delete)</vt:lpstr>
      <vt:lpstr>CRUD WEB APPLICATION</vt:lpstr>
      <vt:lpstr>CRUD WEB APPLICATION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 BEST MOVIES ON AMAZON PRIME</dc:title>
  <dc:creator>Jasmeet Kaur Sura</dc:creator>
  <cp:revision>3</cp:revision>
  <dcterms:created xsi:type="dcterms:W3CDTF">2021-09-21T02:39:41Z</dcterms:created>
  <dcterms:modified xsi:type="dcterms:W3CDTF">2021-09-21T20:56:10Z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0x010100205FC3C470A0A946A8055B6E0CB1BD3E</vt:lpwstr>
  </property>
</Properties>
</file>